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6" r:id="rId2"/>
    <p:sldMasterId id="2147483708" r:id="rId3"/>
    <p:sldMasterId id="2147483720" r:id="rId4"/>
    <p:sldMasterId id="2147483732" r:id="rId5"/>
  </p:sldMasterIdLst>
  <p:notesMasterIdLst>
    <p:notesMasterId r:id="rId35"/>
  </p:notesMasterIdLst>
  <p:sldIdLst>
    <p:sldId id="319" r:id="rId6"/>
    <p:sldId id="312" r:id="rId7"/>
    <p:sldId id="283" r:id="rId8"/>
    <p:sldId id="257" r:id="rId9"/>
    <p:sldId id="306" r:id="rId10"/>
    <p:sldId id="307" r:id="rId11"/>
    <p:sldId id="308" r:id="rId12"/>
    <p:sldId id="310" r:id="rId13"/>
    <p:sldId id="309" r:id="rId14"/>
    <p:sldId id="284" r:id="rId15"/>
    <p:sldId id="315" r:id="rId16"/>
    <p:sldId id="316" r:id="rId17"/>
    <p:sldId id="317" r:id="rId18"/>
    <p:sldId id="318" r:id="rId19"/>
    <p:sldId id="264" r:id="rId20"/>
    <p:sldId id="258" r:id="rId21"/>
    <p:sldId id="259" r:id="rId22"/>
    <p:sldId id="265" r:id="rId23"/>
    <p:sldId id="270" r:id="rId24"/>
    <p:sldId id="271" r:id="rId25"/>
    <p:sldId id="268" r:id="rId26"/>
    <p:sldId id="266" r:id="rId27"/>
    <p:sldId id="272" r:id="rId28"/>
    <p:sldId id="305" r:id="rId29"/>
    <p:sldId id="274" r:id="rId30"/>
    <p:sldId id="267" r:id="rId31"/>
    <p:sldId id="263" r:id="rId32"/>
    <p:sldId id="280" r:id="rId33"/>
    <p:sldId id="304" r:id="rId34"/>
  </p:sldIdLst>
  <p:sldSz cx="9144000" cy="6858000" type="screen4x3"/>
  <p:notesSz cx="6858000" cy="9144000"/>
  <p:embeddedFontLst>
    <p:embeddedFont>
      <p:font typeface="Candara" panose="020E050203030302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Arial Black" panose="020B0A04020102020204" pitchFamily="34" charset="0"/>
      <p:bold r:id="rId42"/>
    </p:embeddedFont>
    <p:embeddedFont>
      <p:font typeface="Calibri" panose="020F0502020204030204" pitchFamily="34" charset="0"/>
      <p:regular r:id="rId43"/>
      <p:bold r:id="rId44"/>
      <p:italic r:id="rId45"/>
      <p:boldItalic r:id="rId46"/>
    </p:embeddedFont>
    <p:embeddedFont>
      <p:font typeface="Biondi" panose="020B0604020202020204" charset="0"/>
      <p:regular r:id="rId47"/>
    </p:embeddedFont>
    <p:embeddedFont>
      <p:font typeface="Berlin Sans FB Demi" panose="020E0802020502020306" pitchFamily="34" charset="0"/>
      <p:bold r:id="rId48"/>
    </p:embeddedFont>
    <p:embeddedFont>
      <p:font typeface="Wingdings 2" panose="05020102010507070707" pitchFamily="18" charset="2"/>
      <p:regular r:id="rId49"/>
    </p:embeddedFont>
    <p:embeddedFont>
      <p:font typeface="Impact" panose="020B0806030902050204" pitchFamily="3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3" autoAdjust="0"/>
    <p:restoredTop sz="67329" autoAdjust="0"/>
  </p:normalViewPr>
  <p:slideViewPr>
    <p:cSldViewPr>
      <p:cViewPr varScale="1">
        <p:scale>
          <a:sx n="58" d="100"/>
          <a:sy n="58" d="100"/>
        </p:scale>
        <p:origin x="1949" y="3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FCDCC-8639-4D0C-A759-D6DD14361BC3}" type="doc">
      <dgm:prSet loTypeId="urn:microsoft.com/office/officeart/2005/8/layout/cycle1" loCatId="cycle" qsTypeId="urn:microsoft.com/office/officeart/2005/8/quickstyle/3d1" qsCatId="3D" csTypeId="urn:microsoft.com/office/officeart/2005/8/colors/colorful5" csCatId="colorful" phldr="1"/>
      <dgm:spPr/>
      <dgm:t>
        <a:bodyPr/>
        <a:lstStyle/>
        <a:p>
          <a:endParaRPr lang="en-US"/>
        </a:p>
      </dgm:t>
    </dgm:pt>
    <dgm:pt modelId="{1097B7C1-AD21-4760-9F20-4F4718255B5B}">
      <dgm:prSet phldrT="[Text]"/>
      <dgm:spPr/>
      <dgm:t>
        <a:bodyPr/>
        <a:lstStyle/>
        <a:p>
          <a:r>
            <a:rPr lang="en-US" dirty="0"/>
            <a:t>Atheism</a:t>
          </a:r>
        </a:p>
      </dgm:t>
    </dgm:pt>
    <dgm:pt modelId="{EF3AA474-188E-44AF-B892-208B3FC83133}" type="parTrans" cxnId="{41712FCA-5215-4CB5-ABF0-F0A30FC79081}">
      <dgm:prSet/>
      <dgm:spPr/>
      <dgm:t>
        <a:bodyPr/>
        <a:lstStyle/>
        <a:p>
          <a:endParaRPr lang="en-US"/>
        </a:p>
      </dgm:t>
    </dgm:pt>
    <dgm:pt modelId="{E913CE20-F67E-4D84-85CB-8A9F9D8CD79B}" type="sibTrans" cxnId="{41712FCA-5215-4CB5-ABF0-F0A30FC79081}">
      <dgm:prSet/>
      <dgm:spPr/>
      <dgm:t>
        <a:bodyPr/>
        <a:lstStyle/>
        <a:p>
          <a:endParaRPr lang="en-US"/>
        </a:p>
      </dgm:t>
    </dgm:pt>
    <dgm:pt modelId="{40591E57-FD3F-4251-9A5F-F989B61D82DC}">
      <dgm:prSet phldrT="[Text]"/>
      <dgm:spPr/>
      <dgm:t>
        <a:bodyPr/>
        <a:lstStyle/>
        <a:p>
          <a:r>
            <a:rPr lang="en-US" dirty="0"/>
            <a:t>Evolution</a:t>
          </a:r>
        </a:p>
      </dgm:t>
    </dgm:pt>
    <dgm:pt modelId="{1C274459-E317-4023-A757-333E9CF0A2D4}" type="parTrans" cxnId="{1DC64F02-EF0E-4B33-B2A8-B37B5FCCBF02}">
      <dgm:prSet/>
      <dgm:spPr/>
      <dgm:t>
        <a:bodyPr/>
        <a:lstStyle/>
        <a:p>
          <a:endParaRPr lang="en-US"/>
        </a:p>
      </dgm:t>
    </dgm:pt>
    <dgm:pt modelId="{58F0A950-8F6C-4624-B6AB-BD1734C2EF05}" type="sibTrans" cxnId="{1DC64F02-EF0E-4B33-B2A8-B37B5FCCBF02}">
      <dgm:prSet/>
      <dgm:spPr/>
      <dgm:t>
        <a:bodyPr/>
        <a:lstStyle/>
        <a:p>
          <a:endParaRPr lang="en-US"/>
        </a:p>
      </dgm:t>
    </dgm:pt>
    <dgm:pt modelId="{A3F3AAF8-0899-4158-B873-6CB1A0E9F1B8}">
      <dgm:prSet phldrT="[Text]"/>
      <dgm:spPr/>
      <dgm:t>
        <a:bodyPr/>
        <a:lstStyle/>
        <a:p>
          <a:r>
            <a:rPr lang="en-US" dirty="0"/>
            <a:t>Humanism</a:t>
          </a:r>
        </a:p>
      </dgm:t>
    </dgm:pt>
    <dgm:pt modelId="{3D993C38-A941-4933-BBD6-F17B37499398}" type="parTrans" cxnId="{284B7F7D-6105-4DF8-9CC2-B9D97380F178}">
      <dgm:prSet/>
      <dgm:spPr/>
      <dgm:t>
        <a:bodyPr/>
        <a:lstStyle/>
        <a:p>
          <a:endParaRPr lang="en-US"/>
        </a:p>
      </dgm:t>
    </dgm:pt>
    <dgm:pt modelId="{C96BF11C-123E-40CE-9BF8-25E7FD48D4F7}" type="sibTrans" cxnId="{284B7F7D-6105-4DF8-9CC2-B9D97380F178}">
      <dgm:prSet/>
      <dgm:spPr/>
      <dgm:t>
        <a:bodyPr/>
        <a:lstStyle/>
        <a:p>
          <a:endParaRPr lang="en-US"/>
        </a:p>
      </dgm:t>
    </dgm:pt>
    <dgm:pt modelId="{C20DDB6C-48C0-4578-8275-FE05C0AAF3EE}">
      <dgm:prSet phldrT="[Text]"/>
      <dgm:spPr/>
      <dgm:t>
        <a:bodyPr/>
        <a:lstStyle/>
        <a:p>
          <a:r>
            <a:rPr lang="en-US" dirty="0"/>
            <a:t>Naturalism</a:t>
          </a:r>
        </a:p>
      </dgm:t>
    </dgm:pt>
    <dgm:pt modelId="{EB0DA154-0441-486A-9AD8-E110B366F43A}" type="parTrans" cxnId="{67BBE8E3-B886-4DAA-B035-3B2366D2DB57}">
      <dgm:prSet/>
      <dgm:spPr/>
      <dgm:t>
        <a:bodyPr/>
        <a:lstStyle/>
        <a:p>
          <a:endParaRPr lang="en-US"/>
        </a:p>
      </dgm:t>
    </dgm:pt>
    <dgm:pt modelId="{77057B23-551F-4AF2-925F-FE78F8934A68}" type="sibTrans" cxnId="{67BBE8E3-B886-4DAA-B035-3B2366D2DB57}">
      <dgm:prSet/>
      <dgm:spPr/>
      <dgm:t>
        <a:bodyPr/>
        <a:lstStyle/>
        <a:p>
          <a:endParaRPr lang="en-US"/>
        </a:p>
      </dgm:t>
    </dgm:pt>
    <dgm:pt modelId="{F6156983-B9BC-4BDC-86C9-3B5AACEC6AF3}" type="pres">
      <dgm:prSet presAssocID="{ABEFCDCC-8639-4D0C-A759-D6DD14361BC3}" presName="cycle" presStyleCnt="0">
        <dgm:presLayoutVars>
          <dgm:dir/>
          <dgm:resizeHandles val="exact"/>
        </dgm:presLayoutVars>
      </dgm:prSet>
      <dgm:spPr/>
    </dgm:pt>
    <dgm:pt modelId="{D9E2DBE5-1D2A-4B1F-A911-08D9F3F7A541}" type="pres">
      <dgm:prSet presAssocID="{1097B7C1-AD21-4760-9F20-4F4718255B5B}" presName="dummy" presStyleCnt="0"/>
      <dgm:spPr/>
    </dgm:pt>
    <dgm:pt modelId="{CE5B4A32-4DD4-4925-9B7B-CE13858328A1}" type="pres">
      <dgm:prSet presAssocID="{1097B7C1-AD21-4760-9F20-4F4718255B5B}" presName="node" presStyleLbl="revTx" presStyleIdx="0" presStyleCnt="4">
        <dgm:presLayoutVars>
          <dgm:bulletEnabled val="1"/>
        </dgm:presLayoutVars>
      </dgm:prSet>
      <dgm:spPr/>
    </dgm:pt>
    <dgm:pt modelId="{71B14A9B-2E07-41C0-A76E-E0EB834AB385}" type="pres">
      <dgm:prSet presAssocID="{E913CE20-F67E-4D84-85CB-8A9F9D8CD79B}" presName="sibTrans" presStyleLbl="node1" presStyleIdx="0" presStyleCnt="4"/>
      <dgm:spPr/>
    </dgm:pt>
    <dgm:pt modelId="{AC74485A-E302-4FBB-80E8-9A5BB1F0301F}" type="pres">
      <dgm:prSet presAssocID="{C20DDB6C-48C0-4578-8275-FE05C0AAF3EE}" presName="dummy" presStyleCnt="0"/>
      <dgm:spPr/>
    </dgm:pt>
    <dgm:pt modelId="{88A0340B-1F07-4A42-9A83-22ADB584E2D9}" type="pres">
      <dgm:prSet presAssocID="{C20DDB6C-48C0-4578-8275-FE05C0AAF3EE}" presName="node" presStyleLbl="revTx" presStyleIdx="1" presStyleCnt="4">
        <dgm:presLayoutVars>
          <dgm:bulletEnabled val="1"/>
        </dgm:presLayoutVars>
      </dgm:prSet>
      <dgm:spPr/>
    </dgm:pt>
    <dgm:pt modelId="{658CE79C-12D0-4457-9EF9-828B165D2052}" type="pres">
      <dgm:prSet presAssocID="{77057B23-551F-4AF2-925F-FE78F8934A68}" presName="sibTrans" presStyleLbl="node1" presStyleIdx="1" presStyleCnt="4"/>
      <dgm:spPr/>
    </dgm:pt>
    <dgm:pt modelId="{557A8FBA-3EC7-413C-B101-32014F33F4A7}" type="pres">
      <dgm:prSet presAssocID="{40591E57-FD3F-4251-9A5F-F989B61D82DC}" presName="dummy" presStyleCnt="0"/>
      <dgm:spPr/>
    </dgm:pt>
    <dgm:pt modelId="{00D17431-3894-4549-A037-D4B00FEAAE45}" type="pres">
      <dgm:prSet presAssocID="{40591E57-FD3F-4251-9A5F-F989B61D82DC}" presName="node" presStyleLbl="revTx" presStyleIdx="2" presStyleCnt="4">
        <dgm:presLayoutVars>
          <dgm:bulletEnabled val="1"/>
        </dgm:presLayoutVars>
      </dgm:prSet>
      <dgm:spPr/>
    </dgm:pt>
    <dgm:pt modelId="{5ADB5BA0-3408-4A2B-ADDB-16125F8D0349}" type="pres">
      <dgm:prSet presAssocID="{58F0A950-8F6C-4624-B6AB-BD1734C2EF05}" presName="sibTrans" presStyleLbl="node1" presStyleIdx="2" presStyleCnt="4"/>
      <dgm:spPr/>
    </dgm:pt>
    <dgm:pt modelId="{6DC75367-57FE-4EFB-B6E1-01F5CE093024}" type="pres">
      <dgm:prSet presAssocID="{A3F3AAF8-0899-4158-B873-6CB1A0E9F1B8}" presName="dummy" presStyleCnt="0"/>
      <dgm:spPr/>
    </dgm:pt>
    <dgm:pt modelId="{ED4ECF7F-3A1E-4548-A204-3EDC9A3C0D94}" type="pres">
      <dgm:prSet presAssocID="{A3F3AAF8-0899-4158-B873-6CB1A0E9F1B8}" presName="node" presStyleLbl="revTx" presStyleIdx="3" presStyleCnt="4">
        <dgm:presLayoutVars>
          <dgm:bulletEnabled val="1"/>
        </dgm:presLayoutVars>
      </dgm:prSet>
      <dgm:spPr/>
    </dgm:pt>
    <dgm:pt modelId="{E2DF772D-C730-485B-B413-F32A8A7DF65A}" type="pres">
      <dgm:prSet presAssocID="{C96BF11C-123E-40CE-9BF8-25E7FD48D4F7}" presName="sibTrans" presStyleLbl="node1" presStyleIdx="3" presStyleCnt="4"/>
      <dgm:spPr/>
    </dgm:pt>
  </dgm:ptLst>
  <dgm:cxnLst>
    <dgm:cxn modelId="{66F59D1D-F6D4-44E8-885A-7FBBD95369C2}" type="presOf" srcId="{40591E57-FD3F-4251-9A5F-F989B61D82DC}" destId="{00D17431-3894-4549-A037-D4B00FEAAE45}" srcOrd="0" destOrd="0" presId="urn:microsoft.com/office/officeart/2005/8/layout/cycle1"/>
    <dgm:cxn modelId="{1DC64F02-EF0E-4B33-B2A8-B37B5FCCBF02}" srcId="{ABEFCDCC-8639-4D0C-A759-D6DD14361BC3}" destId="{40591E57-FD3F-4251-9A5F-F989B61D82DC}" srcOrd="2" destOrd="0" parTransId="{1C274459-E317-4023-A757-333E9CF0A2D4}" sibTransId="{58F0A950-8F6C-4624-B6AB-BD1734C2EF05}"/>
    <dgm:cxn modelId="{6E836D78-490A-4932-B809-630702858ED0}" type="presOf" srcId="{C96BF11C-123E-40CE-9BF8-25E7FD48D4F7}" destId="{E2DF772D-C730-485B-B413-F32A8A7DF65A}" srcOrd="0" destOrd="0" presId="urn:microsoft.com/office/officeart/2005/8/layout/cycle1"/>
    <dgm:cxn modelId="{DBB9651F-11B4-4C88-9C35-5750ABDCEC52}" type="presOf" srcId="{77057B23-551F-4AF2-925F-FE78F8934A68}" destId="{658CE79C-12D0-4457-9EF9-828B165D2052}" srcOrd="0" destOrd="0" presId="urn:microsoft.com/office/officeart/2005/8/layout/cycle1"/>
    <dgm:cxn modelId="{284B7F7D-6105-4DF8-9CC2-B9D97380F178}" srcId="{ABEFCDCC-8639-4D0C-A759-D6DD14361BC3}" destId="{A3F3AAF8-0899-4158-B873-6CB1A0E9F1B8}" srcOrd="3" destOrd="0" parTransId="{3D993C38-A941-4933-BBD6-F17B37499398}" sibTransId="{C96BF11C-123E-40CE-9BF8-25E7FD48D4F7}"/>
    <dgm:cxn modelId="{8C1C802B-2F1F-4559-BFD1-CDE8466B60D4}" type="presOf" srcId="{A3F3AAF8-0899-4158-B873-6CB1A0E9F1B8}" destId="{ED4ECF7F-3A1E-4548-A204-3EDC9A3C0D94}" srcOrd="0" destOrd="0" presId="urn:microsoft.com/office/officeart/2005/8/layout/cycle1"/>
    <dgm:cxn modelId="{67BBE8E3-B886-4DAA-B035-3B2366D2DB57}" srcId="{ABEFCDCC-8639-4D0C-A759-D6DD14361BC3}" destId="{C20DDB6C-48C0-4578-8275-FE05C0AAF3EE}" srcOrd="1" destOrd="0" parTransId="{EB0DA154-0441-486A-9AD8-E110B366F43A}" sibTransId="{77057B23-551F-4AF2-925F-FE78F8934A68}"/>
    <dgm:cxn modelId="{578126A0-E9B9-44AE-85C9-4DC02831D61C}" type="presOf" srcId="{58F0A950-8F6C-4624-B6AB-BD1734C2EF05}" destId="{5ADB5BA0-3408-4A2B-ADDB-16125F8D0349}" srcOrd="0" destOrd="0" presId="urn:microsoft.com/office/officeart/2005/8/layout/cycle1"/>
    <dgm:cxn modelId="{8679DFFC-9BF6-421C-AD79-B6A14018146B}" type="presOf" srcId="{ABEFCDCC-8639-4D0C-A759-D6DD14361BC3}" destId="{F6156983-B9BC-4BDC-86C9-3B5AACEC6AF3}" srcOrd="0" destOrd="0" presId="urn:microsoft.com/office/officeart/2005/8/layout/cycle1"/>
    <dgm:cxn modelId="{5543AC6B-D4BB-47C1-8ADD-EA2D284CD163}" type="presOf" srcId="{1097B7C1-AD21-4760-9F20-4F4718255B5B}" destId="{CE5B4A32-4DD4-4925-9B7B-CE13858328A1}" srcOrd="0" destOrd="0" presId="urn:microsoft.com/office/officeart/2005/8/layout/cycle1"/>
    <dgm:cxn modelId="{41712FCA-5215-4CB5-ABF0-F0A30FC79081}" srcId="{ABEFCDCC-8639-4D0C-A759-D6DD14361BC3}" destId="{1097B7C1-AD21-4760-9F20-4F4718255B5B}" srcOrd="0" destOrd="0" parTransId="{EF3AA474-188E-44AF-B892-208B3FC83133}" sibTransId="{E913CE20-F67E-4D84-85CB-8A9F9D8CD79B}"/>
    <dgm:cxn modelId="{6F86BC7B-17D6-4C86-9842-C149CCA5B1F2}" type="presOf" srcId="{C20DDB6C-48C0-4578-8275-FE05C0AAF3EE}" destId="{88A0340B-1F07-4A42-9A83-22ADB584E2D9}" srcOrd="0" destOrd="0" presId="urn:microsoft.com/office/officeart/2005/8/layout/cycle1"/>
    <dgm:cxn modelId="{51CEECA5-4AB3-4C55-90AA-3A256A912E30}" type="presOf" srcId="{E913CE20-F67E-4D84-85CB-8A9F9D8CD79B}" destId="{71B14A9B-2E07-41C0-A76E-E0EB834AB385}" srcOrd="0" destOrd="0" presId="urn:microsoft.com/office/officeart/2005/8/layout/cycle1"/>
    <dgm:cxn modelId="{18A28F04-0887-4961-A126-4CE4CAE525C3}" type="presParOf" srcId="{F6156983-B9BC-4BDC-86C9-3B5AACEC6AF3}" destId="{D9E2DBE5-1D2A-4B1F-A911-08D9F3F7A541}" srcOrd="0" destOrd="0" presId="urn:microsoft.com/office/officeart/2005/8/layout/cycle1"/>
    <dgm:cxn modelId="{7BB8F02C-D0B9-4ABB-A530-0941FCD0F21F}" type="presParOf" srcId="{F6156983-B9BC-4BDC-86C9-3B5AACEC6AF3}" destId="{CE5B4A32-4DD4-4925-9B7B-CE13858328A1}" srcOrd="1" destOrd="0" presId="urn:microsoft.com/office/officeart/2005/8/layout/cycle1"/>
    <dgm:cxn modelId="{BDF3D2EB-E81D-4807-841E-725FD35DF57A}" type="presParOf" srcId="{F6156983-B9BC-4BDC-86C9-3B5AACEC6AF3}" destId="{71B14A9B-2E07-41C0-A76E-E0EB834AB385}" srcOrd="2" destOrd="0" presId="urn:microsoft.com/office/officeart/2005/8/layout/cycle1"/>
    <dgm:cxn modelId="{84199CA7-90DD-4EBA-A141-E719609B432D}" type="presParOf" srcId="{F6156983-B9BC-4BDC-86C9-3B5AACEC6AF3}" destId="{AC74485A-E302-4FBB-80E8-9A5BB1F0301F}" srcOrd="3" destOrd="0" presId="urn:microsoft.com/office/officeart/2005/8/layout/cycle1"/>
    <dgm:cxn modelId="{B66ED3B6-1570-4BAC-9263-6D8A1B8E40A1}" type="presParOf" srcId="{F6156983-B9BC-4BDC-86C9-3B5AACEC6AF3}" destId="{88A0340B-1F07-4A42-9A83-22ADB584E2D9}" srcOrd="4" destOrd="0" presId="urn:microsoft.com/office/officeart/2005/8/layout/cycle1"/>
    <dgm:cxn modelId="{54162D25-53EA-425A-960B-8D76E66CE002}" type="presParOf" srcId="{F6156983-B9BC-4BDC-86C9-3B5AACEC6AF3}" destId="{658CE79C-12D0-4457-9EF9-828B165D2052}" srcOrd="5" destOrd="0" presId="urn:microsoft.com/office/officeart/2005/8/layout/cycle1"/>
    <dgm:cxn modelId="{85B8EC67-2637-49F2-A770-DAAE5885912D}" type="presParOf" srcId="{F6156983-B9BC-4BDC-86C9-3B5AACEC6AF3}" destId="{557A8FBA-3EC7-413C-B101-32014F33F4A7}" srcOrd="6" destOrd="0" presId="urn:microsoft.com/office/officeart/2005/8/layout/cycle1"/>
    <dgm:cxn modelId="{B61CB22F-8BBB-4BFE-8787-8BAC8A98C47C}" type="presParOf" srcId="{F6156983-B9BC-4BDC-86C9-3B5AACEC6AF3}" destId="{00D17431-3894-4549-A037-D4B00FEAAE45}" srcOrd="7" destOrd="0" presId="urn:microsoft.com/office/officeart/2005/8/layout/cycle1"/>
    <dgm:cxn modelId="{A1BD8761-869C-4A6B-9682-4C07382AE3B7}" type="presParOf" srcId="{F6156983-B9BC-4BDC-86C9-3B5AACEC6AF3}" destId="{5ADB5BA0-3408-4A2B-ADDB-16125F8D0349}" srcOrd="8" destOrd="0" presId="urn:microsoft.com/office/officeart/2005/8/layout/cycle1"/>
    <dgm:cxn modelId="{44E34183-29B5-4250-B32F-6158D61634F6}" type="presParOf" srcId="{F6156983-B9BC-4BDC-86C9-3B5AACEC6AF3}" destId="{6DC75367-57FE-4EFB-B6E1-01F5CE093024}" srcOrd="9" destOrd="0" presId="urn:microsoft.com/office/officeart/2005/8/layout/cycle1"/>
    <dgm:cxn modelId="{9E39601F-3700-4FDF-AE3D-C1CEA6550BE0}" type="presParOf" srcId="{F6156983-B9BC-4BDC-86C9-3B5AACEC6AF3}" destId="{ED4ECF7F-3A1E-4548-A204-3EDC9A3C0D94}" srcOrd="10" destOrd="0" presId="urn:microsoft.com/office/officeart/2005/8/layout/cycle1"/>
    <dgm:cxn modelId="{98DF787A-B830-4CE7-BE0B-4B1500068D50}" type="presParOf" srcId="{F6156983-B9BC-4BDC-86C9-3B5AACEC6AF3}" destId="{E2DF772D-C730-485B-B413-F32A8A7DF65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B4A32-4DD4-4925-9B7B-CE13858328A1}">
      <dsp:nvSpPr>
        <dsp:cNvPr id="0" name=""/>
        <dsp:cNvSpPr/>
      </dsp:nvSpPr>
      <dsp:spPr>
        <a:xfrm>
          <a:off x="4674180" y="102284"/>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Atheism</a:t>
          </a:r>
        </a:p>
      </dsp:txBody>
      <dsp:txXfrm>
        <a:off x="4674180" y="102284"/>
        <a:ext cx="1601316" cy="1601316"/>
      </dsp:txXfrm>
    </dsp:sp>
    <dsp:sp modelId="{71B14A9B-2E07-41C0-A76E-E0EB834AB385}">
      <dsp:nvSpPr>
        <dsp:cNvPr id="0" name=""/>
        <dsp:cNvSpPr/>
      </dsp:nvSpPr>
      <dsp:spPr>
        <a:xfrm>
          <a:off x="1853136" y="1318"/>
          <a:ext cx="4523326" cy="4523326"/>
        </a:xfrm>
        <a:prstGeom prst="circularArrow">
          <a:avLst>
            <a:gd name="adj1" fmla="val 6903"/>
            <a:gd name="adj2" fmla="val 465447"/>
            <a:gd name="adj3" fmla="val 549018"/>
            <a:gd name="adj4" fmla="val 20585536"/>
            <a:gd name="adj5" fmla="val 8054"/>
          </a:avLst>
        </a:prstGeom>
        <a:gradFill rotWithShape="0">
          <a:gsLst>
            <a:gs pos="0">
              <a:schemeClr val="accent5">
                <a:hueOff val="0"/>
                <a:satOff val="0"/>
                <a:lumOff val="0"/>
                <a:alphaOff val="0"/>
                <a:shade val="100000"/>
                <a:satMod val="140000"/>
              </a:schemeClr>
            </a:gs>
            <a:gs pos="40000">
              <a:schemeClr val="accent5">
                <a:hueOff val="0"/>
                <a:satOff val="0"/>
                <a:lumOff val="0"/>
                <a:alphaOff val="0"/>
                <a:shade val="65000"/>
                <a:satMod val="140000"/>
              </a:schemeClr>
            </a:gs>
            <a:gs pos="70000">
              <a:schemeClr val="accent5">
                <a:hueOff val="0"/>
                <a:satOff val="0"/>
                <a:lumOff val="0"/>
                <a:alphaOff val="0"/>
                <a:shade val="40000"/>
                <a:satMod val="115000"/>
              </a:schemeClr>
            </a:gs>
            <a:gs pos="100000">
              <a:schemeClr val="accent5">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A0340B-1F07-4A42-9A83-22ADB584E2D9}">
      <dsp:nvSpPr>
        <dsp:cNvPr id="0" name=""/>
        <dsp:cNvSpPr/>
      </dsp:nvSpPr>
      <dsp:spPr>
        <a:xfrm>
          <a:off x="4674180" y="2822362"/>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Naturalism</a:t>
          </a:r>
        </a:p>
      </dsp:txBody>
      <dsp:txXfrm>
        <a:off x="4674180" y="2822362"/>
        <a:ext cx="1601316" cy="1601316"/>
      </dsp:txXfrm>
    </dsp:sp>
    <dsp:sp modelId="{658CE79C-12D0-4457-9EF9-828B165D2052}">
      <dsp:nvSpPr>
        <dsp:cNvPr id="0" name=""/>
        <dsp:cNvSpPr/>
      </dsp:nvSpPr>
      <dsp:spPr>
        <a:xfrm>
          <a:off x="1853136" y="1318"/>
          <a:ext cx="4523326" cy="4523326"/>
        </a:xfrm>
        <a:prstGeom prst="circularArrow">
          <a:avLst>
            <a:gd name="adj1" fmla="val 6903"/>
            <a:gd name="adj2" fmla="val 465447"/>
            <a:gd name="adj3" fmla="val 5949018"/>
            <a:gd name="adj4" fmla="val 4385536"/>
            <a:gd name="adj5" fmla="val 8054"/>
          </a:avLst>
        </a:prstGeom>
        <a:gradFill rotWithShape="0">
          <a:gsLst>
            <a:gs pos="0">
              <a:schemeClr val="accent5">
                <a:hueOff val="-3311292"/>
                <a:satOff val="13270"/>
                <a:lumOff val="2876"/>
                <a:alphaOff val="0"/>
                <a:shade val="100000"/>
                <a:satMod val="140000"/>
              </a:schemeClr>
            </a:gs>
            <a:gs pos="40000">
              <a:schemeClr val="accent5">
                <a:hueOff val="-3311292"/>
                <a:satOff val="13270"/>
                <a:lumOff val="2876"/>
                <a:alphaOff val="0"/>
                <a:shade val="65000"/>
                <a:satMod val="140000"/>
              </a:schemeClr>
            </a:gs>
            <a:gs pos="70000">
              <a:schemeClr val="accent5">
                <a:hueOff val="-3311292"/>
                <a:satOff val="13270"/>
                <a:lumOff val="2876"/>
                <a:alphaOff val="0"/>
                <a:shade val="40000"/>
                <a:satMod val="115000"/>
              </a:schemeClr>
            </a:gs>
            <a:gs pos="100000">
              <a:schemeClr val="accent5">
                <a:hueOff val="-3311292"/>
                <a:satOff val="13270"/>
                <a:lumOff val="2876"/>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D17431-3894-4549-A037-D4B00FEAAE45}">
      <dsp:nvSpPr>
        <dsp:cNvPr id="0" name=""/>
        <dsp:cNvSpPr/>
      </dsp:nvSpPr>
      <dsp:spPr>
        <a:xfrm>
          <a:off x="1954103" y="2822362"/>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Evolution</a:t>
          </a:r>
        </a:p>
      </dsp:txBody>
      <dsp:txXfrm>
        <a:off x="1954103" y="2822362"/>
        <a:ext cx="1601316" cy="1601316"/>
      </dsp:txXfrm>
    </dsp:sp>
    <dsp:sp modelId="{5ADB5BA0-3408-4A2B-ADDB-16125F8D0349}">
      <dsp:nvSpPr>
        <dsp:cNvPr id="0" name=""/>
        <dsp:cNvSpPr/>
      </dsp:nvSpPr>
      <dsp:spPr>
        <a:xfrm>
          <a:off x="1853136" y="1318"/>
          <a:ext cx="4523326" cy="4523326"/>
        </a:xfrm>
        <a:prstGeom prst="circularArrow">
          <a:avLst>
            <a:gd name="adj1" fmla="val 6903"/>
            <a:gd name="adj2" fmla="val 465447"/>
            <a:gd name="adj3" fmla="val 11349018"/>
            <a:gd name="adj4" fmla="val 9785536"/>
            <a:gd name="adj5" fmla="val 8054"/>
          </a:avLst>
        </a:prstGeom>
        <a:gradFill rotWithShape="0">
          <a:gsLst>
            <a:gs pos="0">
              <a:schemeClr val="accent5">
                <a:hueOff val="-6622584"/>
                <a:satOff val="26541"/>
                <a:lumOff val="5752"/>
                <a:alphaOff val="0"/>
                <a:shade val="100000"/>
                <a:satMod val="140000"/>
              </a:schemeClr>
            </a:gs>
            <a:gs pos="40000">
              <a:schemeClr val="accent5">
                <a:hueOff val="-6622584"/>
                <a:satOff val="26541"/>
                <a:lumOff val="5752"/>
                <a:alphaOff val="0"/>
                <a:shade val="65000"/>
                <a:satMod val="140000"/>
              </a:schemeClr>
            </a:gs>
            <a:gs pos="70000">
              <a:schemeClr val="accent5">
                <a:hueOff val="-6622584"/>
                <a:satOff val="26541"/>
                <a:lumOff val="5752"/>
                <a:alphaOff val="0"/>
                <a:shade val="40000"/>
                <a:satMod val="115000"/>
              </a:schemeClr>
            </a:gs>
            <a:gs pos="100000">
              <a:schemeClr val="accent5">
                <a:hueOff val="-6622584"/>
                <a:satOff val="26541"/>
                <a:lumOff val="5752"/>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4ECF7F-3A1E-4548-A204-3EDC9A3C0D94}">
      <dsp:nvSpPr>
        <dsp:cNvPr id="0" name=""/>
        <dsp:cNvSpPr/>
      </dsp:nvSpPr>
      <dsp:spPr>
        <a:xfrm>
          <a:off x="1954103" y="102284"/>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Humanism</a:t>
          </a:r>
        </a:p>
      </dsp:txBody>
      <dsp:txXfrm>
        <a:off x="1954103" y="102284"/>
        <a:ext cx="1601316" cy="1601316"/>
      </dsp:txXfrm>
    </dsp:sp>
    <dsp:sp modelId="{E2DF772D-C730-485B-B413-F32A8A7DF65A}">
      <dsp:nvSpPr>
        <dsp:cNvPr id="0" name=""/>
        <dsp:cNvSpPr/>
      </dsp:nvSpPr>
      <dsp:spPr>
        <a:xfrm>
          <a:off x="1853136" y="1318"/>
          <a:ext cx="4523326" cy="4523326"/>
        </a:xfrm>
        <a:prstGeom prst="circularArrow">
          <a:avLst>
            <a:gd name="adj1" fmla="val 6903"/>
            <a:gd name="adj2" fmla="val 465447"/>
            <a:gd name="adj3" fmla="val 16749018"/>
            <a:gd name="adj4" fmla="val 15185536"/>
            <a:gd name="adj5" fmla="val 8054"/>
          </a:avLst>
        </a:prstGeom>
        <a:gradFill rotWithShape="0">
          <a:gsLst>
            <a:gs pos="0">
              <a:schemeClr val="accent5">
                <a:hueOff val="-9933876"/>
                <a:satOff val="39811"/>
                <a:lumOff val="8628"/>
                <a:alphaOff val="0"/>
                <a:shade val="100000"/>
                <a:satMod val="140000"/>
              </a:schemeClr>
            </a:gs>
            <a:gs pos="40000">
              <a:schemeClr val="accent5">
                <a:hueOff val="-9933876"/>
                <a:satOff val="39811"/>
                <a:lumOff val="8628"/>
                <a:alphaOff val="0"/>
                <a:shade val="65000"/>
                <a:satMod val="140000"/>
              </a:schemeClr>
            </a:gs>
            <a:gs pos="70000">
              <a:schemeClr val="accent5">
                <a:hueOff val="-9933876"/>
                <a:satOff val="39811"/>
                <a:lumOff val="8628"/>
                <a:alphaOff val="0"/>
                <a:shade val="40000"/>
                <a:satMod val="115000"/>
              </a:schemeClr>
            </a:gs>
            <a:gs pos="100000">
              <a:schemeClr val="accent5">
                <a:hueOff val="-9933876"/>
                <a:satOff val="39811"/>
                <a:lumOff val="8628"/>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FA920-4B84-449B-A57A-1C3C1AF5804C}"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E049D-E1F0-4DF1-A408-A2E3AF6F5FAB}" type="slidenum">
              <a:rPr lang="en-US" smtClean="0"/>
              <a:t>‹#›</a:t>
            </a:fld>
            <a:endParaRPr lang="en-US"/>
          </a:p>
        </p:txBody>
      </p:sp>
    </p:spTree>
    <p:extLst>
      <p:ext uri="{BB962C8B-B14F-4D97-AF65-F5344CB8AC3E}">
        <p14:creationId xmlns:p14="http://schemas.microsoft.com/office/powerpoint/2010/main" val="327620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a:t>
            </a:fld>
            <a:endParaRPr lang="en-US"/>
          </a:p>
        </p:txBody>
      </p:sp>
    </p:spTree>
    <p:extLst>
      <p:ext uri="{BB962C8B-B14F-4D97-AF65-F5344CB8AC3E}">
        <p14:creationId xmlns:p14="http://schemas.microsoft.com/office/powerpoint/2010/main" val="89929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19</a:t>
            </a:fld>
            <a:endParaRPr lang="en-US"/>
          </a:p>
        </p:txBody>
      </p:sp>
    </p:spTree>
    <p:extLst>
      <p:ext uri="{BB962C8B-B14F-4D97-AF65-F5344CB8AC3E}">
        <p14:creationId xmlns:p14="http://schemas.microsoft.com/office/powerpoint/2010/main" val="211518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21</a:t>
            </a:fld>
            <a:endParaRPr lang="en-US"/>
          </a:p>
        </p:txBody>
      </p:sp>
    </p:spTree>
    <p:extLst>
      <p:ext uri="{BB962C8B-B14F-4D97-AF65-F5344CB8AC3E}">
        <p14:creationId xmlns:p14="http://schemas.microsoft.com/office/powerpoint/2010/main" val="164123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23</a:t>
            </a:fld>
            <a:endParaRPr lang="en-US"/>
          </a:p>
        </p:txBody>
      </p:sp>
    </p:spTree>
    <p:extLst>
      <p:ext uri="{BB962C8B-B14F-4D97-AF65-F5344CB8AC3E}">
        <p14:creationId xmlns:p14="http://schemas.microsoft.com/office/powerpoint/2010/main" val="412038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25</a:t>
            </a:fld>
            <a:endParaRPr lang="en-US"/>
          </a:p>
        </p:txBody>
      </p:sp>
    </p:spTree>
    <p:extLst>
      <p:ext uri="{BB962C8B-B14F-4D97-AF65-F5344CB8AC3E}">
        <p14:creationId xmlns:p14="http://schemas.microsoft.com/office/powerpoint/2010/main" val="96639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28</a:t>
            </a:fld>
            <a:endParaRPr lang="en-US"/>
          </a:p>
        </p:txBody>
      </p:sp>
    </p:spTree>
    <p:extLst>
      <p:ext uri="{BB962C8B-B14F-4D97-AF65-F5344CB8AC3E}">
        <p14:creationId xmlns:p14="http://schemas.microsoft.com/office/powerpoint/2010/main" val="3529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632F-3D65-4B10-B8FE-CB15CDAE9304}"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Wallace, Steven J.</a:t>
            </a:r>
          </a:p>
        </p:txBody>
      </p:sp>
      <p:sp>
        <p:nvSpPr>
          <p:cNvPr id="6" name="Footer Placeholder 5"/>
          <p:cNvSpPr>
            <a:spLocks noGrp="1"/>
          </p:cNvSpPr>
          <p:nvPr>
            <p:ph type="ftr" sz="quarter" idx="12"/>
          </p:nvPr>
        </p:nvSpPr>
        <p:spPr/>
        <p:txBody>
          <a:bodyPr/>
          <a:lstStyle/>
          <a:p>
            <a:r>
              <a:rPr lang="en-US" dirty="0">
                <a:solidFill>
                  <a:prstClr val="black"/>
                </a:solidFill>
              </a:rPr>
              <a:t>www.revelationandcreation.com</a:t>
            </a:r>
          </a:p>
        </p:txBody>
      </p:sp>
      <p:sp>
        <p:nvSpPr>
          <p:cNvPr id="7" name="Header Placeholder 6"/>
          <p:cNvSpPr>
            <a:spLocks noGrp="1"/>
          </p:cNvSpPr>
          <p:nvPr>
            <p:ph type="hdr" sz="quarter" idx="13"/>
          </p:nvPr>
        </p:nvSpPr>
        <p:spPr/>
        <p:txBody>
          <a:bodyPr/>
          <a:lstStyle/>
          <a:p>
            <a:r>
              <a:rPr lang="en-US" dirty="0">
                <a:solidFill>
                  <a:prstClr val="black"/>
                </a:solidFill>
              </a:rPr>
              <a:t>Why I Believe In Creation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6</a:t>
            </a:fld>
            <a:endParaRPr lang="en-US"/>
          </a:p>
        </p:txBody>
      </p:sp>
    </p:spTree>
    <p:extLst>
      <p:ext uri="{BB962C8B-B14F-4D97-AF65-F5344CB8AC3E}">
        <p14:creationId xmlns:p14="http://schemas.microsoft.com/office/powerpoint/2010/main" val="319787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9787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9787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9787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10</a:t>
            </a:fld>
            <a:endParaRPr lang="en-US"/>
          </a:p>
        </p:txBody>
      </p:sp>
    </p:spTree>
    <p:extLst>
      <p:ext uri="{BB962C8B-B14F-4D97-AF65-F5344CB8AC3E}">
        <p14:creationId xmlns:p14="http://schemas.microsoft.com/office/powerpoint/2010/main" val="194222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16</a:t>
            </a:fld>
            <a:endParaRPr lang="en-US"/>
          </a:p>
        </p:txBody>
      </p:sp>
    </p:spTree>
    <p:extLst>
      <p:ext uri="{BB962C8B-B14F-4D97-AF65-F5344CB8AC3E}">
        <p14:creationId xmlns:p14="http://schemas.microsoft.com/office/powerpoint/2010/main" val="84279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17</a:t>
            </a:fld>
            <a:endParaRPr lang="en-US"/>
          </a:p>
        </p:txBody>
      </p:sp>
    </p:spTree>
    <p:extLst>
      <p:ext uri="{BB962C8B-B14F-4D97-AF65-F5344CB8AC3E}">
        <p14:creationId xmlns:p14="http://schemas.microsoft.com/office/powerpoint/2010/main" val="65123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11/22/2016</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74248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3739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5427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extLst>
      <p:ext uri="{BB962C8B-B14F-4D97-AF65-F5344CB8AC3E}">
        <p14:creationId xmlns:p14="http://schemas.microsoft.com/office/powerpoint/2010/main" val="3281029533"/>
      </p:ext>
    </p:extLst>
  </p:cSld>
  <p:clrMapOvr>
    <a:masterClrMapping/>
  </p:clrMapOvr>
  <p:transition>
    <p:randomBar dir="vert"/>
    <p:sndAc>
      <p:stSnd>
        <p:snd r:embed="rId1" name="SPKGLIS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E4D1619-C50D-4AC5-9855-701BAAE6538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48078206"/>
      </p:ext>
    </p:extLst>
  </p:cSld>
  <p:clrMapOvr>
    <a:masterClrMapping/>
  </p:clrMapOvr>
  <p:transition>
    <p:randomBar dir="vert"/>
    <p:sndAc>
      <p:stSnd>
        <p:snd r:embed="rId1" name="SPKGLIS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2376193-283F-48E2-BF1C-2FF7668F121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719258486"/>
      </p:ext>
    </p:extLst>
  </p:cSld>
  <p:clrMapOvr>
    <a:masterClrMapping/>
  </p:clrMapOvr>
  <p:transition>
    <p:randomBar dir="vert"/>
    <p:sndAc>
      <p:stSnd>
        <p:snd r:embed="rId1" name="SPKGLIS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AF5C58-AACE-4E37-A82D-D849376804C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005527092"/>
      </p:ext>
    </p:extLst>
  </p:cSld>
  <p:clrMapOvr>
    <a:masterClrMapping/>
  </p:clrMapOvr>
  <p:transition>
    <p:randomBar dir="vert"/>
    <p:sndAc>
      <p:stSnd>
        <p:snd r:embed="rId1" name="SPKGLIS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7CAC27A3-D66F-46A0-A813-E38A9EACE047}"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21350078"/>
      </p:ext>
    </p:extLst>
  </p:cSld>
  <p:clrMapOvr>
    <a:masterClrMapping/>
  </p:clrMapOvr>
  <p:transition>
    <p:randomBar dir="vert"/>
    <p:sndAc>
      <p:stSnd>
        <p:snd r:embed="rId1" name="SPKGLIS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FEB3C8A7-136B-4DBB-8919-B95813EB2470}"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178889705"/>
      </p:ext>
    </p:extLst>
  </p:cSld>
  <p:clrMapOvr>
    <a:masterClrMapping/>
  </p:clrMapOvr>
  <p:transition>
    <p:randomBar dir="vert"/>
    <p:sndAc>
      <p:stSnd>
        <p:snd r:embed="rId1" name="SPKGLIS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A2F97606-CF1A-4702-B2BA-E82416EB403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256017164"/>
      </p:ext>
    </p:extLst>
  </p:cSld>
  <p:clrMapOvr>
    <a:masterClrMapping/>
  </p:clrMapOvr>
  <p:transition>
    <p:randomBar dir="vert"/>
    <p:sndAc>
      <p:stSnd>
        <p:snd r:embed="rId1" name="SPKGLIS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C36650C2-7EBF-47B2-A30F-F0DA6918A5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293735562"/>
      </p:ext>
    </p:extLst>
  </p:cSld>
  <p:clrMapOvr>
    <a:masterClrMapping/>
  </p:clrMapOvr>
  <p:transition>
    <p:randomBar dir="vert"/>
    <p:sndAc>
      <p:stSnd>
        <p:snd r:embed="rId1" name="SPKGLIS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35160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876D8C-ED76-4997-8A85-75F4EE0D1CB6}"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423956775"/>
      </p:ext>
    </p:extLst>
  </p:cSld>
  <p:clrMapOvr>
    <a:masterClrMapping/>
  </p:clrMapOvr>
  <p:transition>
    <p:randomBar dir="vert"/>
    <p:sndAc>
      <p:stSnd>
        <p:snd r:embed="rId1" name="SPKGLIS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328F45D-EAB3-43FF-AA28-20A767148B91}"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781361382"/>
      </p:ext>
    </p:extLst>
  </p:cSld>
  <p:clrMapOvr>
    <a:masterClrMapping/>
  </p:clrMapOvr>
  <p:transition>
    <p:randomBar dir="vert"/>
    <p:sndAc>
      <p:stSnd>
        <p:snd r:embed="rId1" name="SPKGLIS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4080306-BBB2-4271-871C-141D475699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076406749"/>
      </p:ext>
    </p:extLst>
  </p:cSld>
  <p:clrMapOvr>
    <a:masterClrMapping/>
  </p:clrMapOvr>
  <p:transition>
    <p:randomBar dir="vert"/>
    <p:sndAc>
      <p:stSnd>
        <p:snd r:embed="rId1" name="SPKGLIS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a:t>Click to edit Master title style</a:t>
            </a:r>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02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9442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45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53147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340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5228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65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74615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6749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70253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449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23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a:t>Click to edit Master title style</a:t>
            </a:r>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60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0590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20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72382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17896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8641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374169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01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536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68153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35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610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541224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692242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1934166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DCB4FF-CA0A-4E41-BF8B-6740DE6DEE0B}"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3220957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DCB4FF-CA0A-4E41-BF8B-6740DE6DEE0B}"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0759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067489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DCB4FF-CA0A-4E41-BF8B-6740DE6DEE0B}"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1298866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CB4FF-CA0A-4E41-BF8B-6740DE6DEE0B}"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1028350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CB4FF-CA0A-4E41-BF8B-6740DE6DEE0B}"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724017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CB4FF-CA0A-4E41-BF8B-6740DE6DEE0B}"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136805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057380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132251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21643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1824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8956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50931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11/22/2016</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11536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eaLnBrk="0" fontAlgn="base" hangingPunct="0">
              <a:spcBef>
                <a:spcPct val="0"/>
              </a:spcBef>
              <a:spcAft>
                <a:spcPct val="0"/>
              </a:spcAft>
            </a:pPr>
            <a:fld id="{54DB824C-EEBA-4AB5-801A-23EE54C3F9D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17513181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550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92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B4FF-CA0A-4E41-BF8B-6740DE6DEE0B}" type="datetimeFigureOut">
              <a:rPr lang="en-US" smtClean="0"/>
              <a:t>11/22/2016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97FD1-6C36-42E3-99D0-460C62AC4883}" type="slidenum">
              <a:rPr lang="en-US" smtClean="0"/>
              <a:t>‹#›</a:t>
            </a:fld>
            <a:endParaRPr lang="en-US"/>
          </a:p>
        </p:txBody>
      </p:sp>
    </p:spTree>
    <p:extLst>
      <p:ext uri="{BB962C8B-B14F-4D97-AF65-F5344CB8AC3E}">
        <p14:creationId xmlns:p14="http://schemas.microsoft.com/office/powerpoint/2010/main" val="5939499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5.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5.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4856" y="640081"/>
            <a:ext cx="5374289" cy="3599401"/>
          </a:xfrm>
          <a:prstGeom prst="roundRect">
            <a:avLst>
              <a:gd name="adj" fmla="val 0"/>
            </a:avLst>
          </a:prstGeom>
          <a:solidFill>
            <a:schemeClr val="bg1"/>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2"/>
          <a:stretch>
            <a:fillRect/>
          </a:stretch>
        </p:blipFill>
        <p:spPr>
          <a:xfrm>
            <a:off x="2048256" y="1335643"/>
            <a:ext cx="5047488" cy="2208275"/>
          </a:xfrm>
          <a:prstGeom prst="rect">
            <a:avLst/>
          </a:prstGeom>
          <a:effectLst/>
        </p:spPr>
      </p:pic>
      <p:sp>
        <p:nvSpPr>
          <p:cNvPr id="2" name="Title 1"/>
          <p:cNvSpPr>
            <a:spLocks noGrp="1"/>
          </p:cNvSpPr>
          <p:nvPr>
            <p:ph type="ctrTitle"/>
          </p:nvPr>
        </p:nvSpPr>
        <p:spPr>
          <a:xfrm>
            <a:off x="487837" y="4445251"/>
            <a:ext cx="8176103" cy="1350712"/>
          </a:xfrm>
          <a:noFill/>
        </p:spPr>
        <p:txBody>
          <a:bodyPr>
            <a:normAutofit/>
          </a:bodyPr>
          <a:lstStyle/>
          <a:p>
            <a:r>
              <a:rPr lang="en-US" dirty="0">
                <a:latin typeface="Arial Black" panose="020B0A04020102020204" pitchFamily="34" charset="0"/>
              </a:rPr>
              <a:t>Can We Know?</a:t>
            </a:r>
          </a:p>
        </p:txBody>
      </p:sp>
      <p:sp>
        <p:nvSpPr>
          <p:cNvPr id="3" name="Subtitle 2"/>
          <p:cNvSpPr>
            <a:spLocks noGrp="1"/>
          </p:cNvSpPr>
          <p:nvPr>
            <p:ph type="subTitle" idx="1"/>
          </p:nvPr>
        </p:nvSpPr>
        <p:spPr>
          <a:xfrm>
            <a:off x="487837" y="5795963"/>
            <a:ext cx="8176103" cy="560388"/>
          </a:xfrm>
          <a:noFill/>
        </p:spPr>
        <p:txBody>
          <a:bodyPr>
            <a:normAutofit/>
          </a:bodyPr>
          <a:lstStyle/>
          <a:p>
            <a:endParaRPr lang="en-US"/>
          </a:p>
        </p:txBody>
      </p:sp>
      <p:pic>
        <p:nvPicPr>
          <p:cNvPr id="6"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609600" y="1371599"/>
            <a:ext cx="1310078" cy="3429001"/>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744" y="1632117"/>
            <a:ext cx="1602075" cy="1806833"/>
          </a:xfrm>
          <a:prstGeom prst="rect">
            <a:avLst/>
          </a:prstGeom>
        </p:spPr>
      </p:pic>
    </p:spTree>
    <p:extLst>
      <p:ext uri="{BB962C8B-B14F-4D97-AF65-F5344CB8AC3E}">
        <p14:creationId xmlns:p14="http://schemas.microsoft.com/office/powerpoint/2010/main" val="210719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338" name="Picture 2" descr="C:\Users\Steven\Pictures\Pictures\Pictures\Pictures\2007 Family\July-Dec\Indiana Trip\creation.museum (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a:t>Evolution –Atheism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785251"/>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533400" y="5791200"/>
            <a:ext cx="8001000" cy="892552"/>
          </a:xfrm>
          <a:prstGeom prst="rect">
            <a:avLst/>
          </a:prstGeom>
          <a:noFill/>
        </p:spPr>
        <p:txBody>
          <a:bodyPr wrap="square" rtlCol="0">
            <a:spAutoFit/>
          </a:bodyPr>
          <a:lstStyle/>
          <a:p>
            <a:r>
              <a:rPr lang="en-US" sz="2800" u="sng" dirty="0">
                <a:latin typeface="Biondi" pitchFamily="2" charset="0"/>
              </a:rPr>
              <a:t>ATHEISM</a:t>
            </a:r>
            <a:r>
              <a:rPr lang="en-US" sz="2800" dirty="0">
                <a:latin typeface="Biondi" pitchFamily="2" charset="0"/>
              </a:rPr>
              <a:t> </a:t>
            </a:r>
            <a:r>
              <a:rPr lang="en-US" sz="2400" dirty="0">
                <a:latin typeface="Biondi" pitchFamily="2" charset="0"/>
              </a:rPr>
              <a:t>–the belief that any supreme intelligence (GOD), does not exist</a:t>
            </a:r>
          </a:p>
        </p:txBody>
      </p:sp>
    </p:spTree>
    <p:extLst>
      <p:ext uri="{BB962C8B-B14F-4D97-AF65-F5344CB8AC3E}">
        <p14:creationId xmlns:p14="http://schemas.microsoft.com/office/powerpoint/2010/main" val="71809960"/>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E5B4A32-4DD4-4925-9B7B-CE13858328A1}"/>
                                            </p:graphicEl>
                                          </p:spTgt>
                                        </p:tgtEl>
                                        <p:attrNameLst>
                                          <p:attrName>style.visibility</p:attrName>
                                        </p:attrNameLst>
                                      </p:cBhvr>
                                      <p:to>
                                        <p:strVal val="visible"/>
                                      </p:to>
                                    </p:set>
                                    <p:animEffect transition="in" filter="fade">
                                      <p:cBhvr>
                                        <p:cTn id="7" dur="500"/>
                                        <p:tgtEl>
                                          <p:spTgt spid="4">
                                            <p:graphicEl>
                                              <a:dgm id="{CE5B4A32-4DD4-4925-9B7B-CE13858328A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1B14A9B-2E07-41C0-A76E-E0EB834AB385}"/>
                                            </p:graphicEl>
                                          </p:spTgt>
                                        </p:tgtEl>
                                        <p:attrNameLst>
                                          <p:attrName>style.visibility</p:attrName>
                                        </p:attrNameLst>
                                      </p:cBhvr>
                                      <p:to>
                                        <p:strVal val="visible"/>
                                      </p:to>
                                    </p:set>
                                    <p:animEffect transition="in" filter="fade">
                                      <p:cBhvr>
                                        <p:cTn id="11" dur="500"/>
                                        <p:tgtEl>
                                          <p:spTgt spid="4">
                                            <p:graphicEl>
                                              <a:dgm id="{71B14A9B-2E07-41C0-A76E-E0EB834AB385}"/>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dgm id="{88A0340B-1F07-4A42-9A83-22ADB584E2D9}"/>
                                            </p:graphicEl>
                                          </p:spTgt>
                                        </p:tgtEl>
                                        <p:attrNameLst>
                                          <p:attrName>style.visibility</p:attrName>
                                        </p:attrNameLst>
                                      </p:cBhvr>
                                      <p:to>
                                        <p:strVal val="visible"/>
                                      </p:to>
                                    </p:set>
                                    <p:animEffect transition="in" filter="fade">
                                      <p:cBhvr>
                                        <p:cTn id="14" dur="500"/>
                                        <p:tgtEl>
                                          <p:spTgt spid="4">
                                            <p:graphicEl>
                                              <a:dgm id="{88A0340B-1F07-4A42-9A83-22ADB584E2D9}"/>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graphicEl>
                                              <a:dgm id="{658CE79C-12D0-4457-9EF9-828B165D2052}"/>
                                            </p:graphicEl>
                                          </p:spTgt>
                                        </p:tgtEl>
                                        <p:attrNameLst>
                                          <p:attrName>style.visibility</p:attrName>
                                        </p:attrNameLst>
                                      </p:cBhvr>
                                      <p:to>
                                        <p:strVal val="visible"/>
                                      </p:to>
                                    </p:set>
                                    <p:animEffect transition="in" filter="fade">
                                      <p:cBhvr>
                                        <p:cTn id="18" dur="500"/>
                                        <p:tgtEl>
                                          <p:spTgt spid="4">
                                            <p:graphicEl>
                                              <a:dgm id="{658CE79C-12D0-4457-9EF9-828B165D205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00D17431-3894-4549-A037-D4B00FEAAE45}"/>
                                            </p:graphicEl>
                                          </p:spTgt>
                                        </p:tgtEl>
                                        <p:attrNameLst>
                                          <p:attrName>style.visibility</p:attrName>
                                        </p:attrNameLst>
                                      </p:cBhvr>
                                      <p:to>
                                        <p:strVal val="visible"/>
                                      </p:to>
                                    </p:set>
                                    <p:animEffect transition="in" filter="fade">
                                      <p:cBhvr>
                                        <p:cTn id="21" dur="500"/>
                                        <p:tgtEl>
                                          <p:spTgt spid="4">
                                            <p:graphicEl>
                                              <a:dgm id="{00D17431-3894-4549-A037-D4B00FEAAE45}"/>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graphicEl>
                                              <a:dgm id="{5ADB5BA0-3408-4A2B-ADDB-16125F8D0349}"/>
                                            </p:graphicEl>
                                          </p:spTgt>
                                        </p:tgtEl>
                                        <p:attrNameLst>
                                          <p:attrName>style.visibility</p:attrName>
                                        </p:attrNameLst>
                                      </p:cBhvr>
                                      <p:to>
                                        <p:strVal val="visible"/>
                                      </p:to>
                                    </p:set>
                                    <p:animEffect transition="in" filter="fade">
                                      <p:cBhvr>
                                        <p:cTn id="25" dur="500"/>
                                        <p:tgtEl>
                                          <p:spTgt spid="4">
                                            <p:graphicEl>
                                              <a:dgm id="{5ADB5BA0-3408-4A2B-ADDB-16125F8D0349}"/>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ED4ECF7F-3A1E-4548-A204-3EDC9A3C0D94}"/>
                                            </p:graphicEl>
                                          </p:spTgt>
                                        </p:tgtEl>
                                        <p:attrNameLst>
                                          <p:attrName>style.visibility</p:attrName>
                                        </p:attrNameLst>
                                      </p:cBhvr>
                                      <p:to>
                                        <p:strVal val="visible"/>
                                      </p:to>
                                    </p:set>
                                    <p:animEffect transition="in" filter="fade">
                                      <p:cBhvr>
                                        <p:cTn id="28" dur="500"/>
                                        <p:tgtEl>
                                          <p:spTgt spid="4">
                                            <p:graphicEl>
                                              <a:dgm id="{ED4ECF7F-3A1E-4548-A204-3EDC9A3C0D9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E2DF772D-C730-485B-B413-F32A8A7DF65A}"/>
                                            </p:graphicEl>
                                          </p:spTgt>
                                        </p:tgtEl>
                                        <p:attrNameLst>
                                          <p:attrName>style.visibility</p:attrName>
                                        </p:attrNameLst>
                                      </p:cBhvr>
                                      <p:to>
                                        <p:strVal val="visible"/>
                                      </p:to>
                                    </p:set>
                                    <p:animEffect transition="in" filter="fade">
                                      <p:cBhvr>
                                        <p:cTn id="31" dur="500"/>
                                        <p:tgtEl>
                                          <p:spTgt spid="4">
                                            <p:graphicEl>
                                              <a:dgm id="{E2DF772D-C730-485B-B413-F32A8A7DF6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Assertions</a:t>
            </a:r>
          </a:p>
        </p:txBody>
      </p:sp>
      <p:sp>
        <p:nvSpPr>
          <p:cNvPr id="3" name="Content Placeholder 2"/>
          <p:cNvSpPr>
            <a:spLocks noGrp="1"/>
          </p:cNvSpPr>
          <p:nvPr>
            <p:ph idx="1"/>
          </p:nvPr>
        </p:nvSpPr>
        <p:spPr/>
        <p:txBody>
          <a:bodyPr>
            <a:noAutofit/>
          </a:bodyPr>
          <a:lstStyle/>
          <a:p>
            <a:pPr indent="0">
              <a:buNone/>
            </a:pPr>
            <a:r>
              <a:rPr lang="en-US" sz="4000" dirty="0"/>
              <a:t>Psalm 95:6</a:t>
            </a:r>
          </a:p>
          <a:p>
            <a:pPr lvl="1" indent="0">
              <a:buNone/>
            </a:pPr>
            <a:r>
              <a:rPr lang="en-US" sz="3200" dirty="0"/>
              <a:t>Oh come, let us worship and bow down; Let us kneel before the LORD our Maker.</a:t>
            </a:r>
          </a:p>
          <a:p>
            <a:pPr indent="0">
              <a:buNone/>
            </a:pPr>
            <a:endParaRPr lang="en-US" sz="4000" dirty="0"/>
          </a:p>
          <a:p>
            <a:pPr indent="0">
              <a:buNone/>
            </a:pPr>
            <a:r>
              <a:rPr lang="en-US" sz="4000" dirty="0"/>
              <a:t>Psalm 100:3</a:t>
            </a:r>
          </a:p>
          <a:p>
            <a:pPr lvl="1" indent="0">
              <a:buNone/>
            </a:pPr>
            <a:r>
              <a:rPr lang="en-US" sz="3200" dirty="0"/>
              <a:t>“Know that the LORD, He is God; It is He who has made us, and not we ourselves; We are His people and the sheep of His pasture.”</a:t>
            </a:r>
          </a:p>
          <a:p>
            <a:pPr indent="0">
              <a:buNone/>
            </a:pPr>
            <a:endParaRPr lang="en-US" sz="4000" dirty="0"/>
          </a:p>
        </p:txBody>
      </p:sp>
    </p:spTree>
    <p:extLst>
      <p:ext uri="{BB962C8B-B14F-4D97-AF65-F5344CB8AC3E}">
        <p14:creationId xmlns:p14="http://schemas.microsoft.com/office/powerpoint/2010/main" val="463902056"/>
      </p:ext>
    </p:extLst>
  </p:cSld>
  <p:clrMapOvr>
    <a:overrideClrMapping bg1="lt1" tx1="dk1" bg2="lt2" tx2="dk2" accent1="accent1" accent2="accent2" accent3="accent3" accent4="accent4" accent5="accent5" accent6="accent6" hlink="hlink" folHlink="folHlink"/>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Assertions</a:t>
            </a:r>
          </a:p>
        </p:txBody>
      </p:sp>
      <p:sp>
        <p:nvSpPr>
          <p:cNvPr id="3" name="Content Placeholder 2"/>
          <p:cNvSpPr>
            <a:spLocks noGrp="1"/>
          </p:cNvSpPr>
          <p:nvPr>
            <p:ph idx="1"/>
          </p:nvPr>
        </p:nvSpPr>
        <p:spPr/>
        <p:txBody>
          <a:bodyPr>
            <a:noAutofit/>
          </a:bodyPr>
          <a:lstStyle/>
          <a:p>
            <a:pPr indent="0">
              <a:buNone/>
            </a:pPr>
            <a:r>
              <a:rPr lang="en-US" sz="4000" dirty="0"/>
              <a:t>Psalm 119:73</a:t>
            </a:r>
          </a:p>
          <a:p>
            <a:pPr lvl="1" indent="0">
              <a:buNone/>
            </a:pPr>
            <a:r>
              <a:rPr lang="en-US" sz="3200" dirty="0"/>
              <a:t>YOD. Your hands have made me and fashioned me; Give me understanding, that I may learn Your commandments.</a:t>
            </a:r>
            <a:endParaRPr lang="en-US" sz="4000" dirty="0"/>
          </a:p>
          <a:p>
            <a:pPr indent="0">
              <a:buNone/>
            </a:pPr>
            <a:r>
              <a:rPr lang="en-US" sz="4000" dirty="0"/>
              <a:t>Psalm 139:13, 14</a:t>
            </a:r>
          </a:p>
          <a:p>
            <a:pPr lvl="1" indent="0">
              <a:buNone/>
            </a:pPr>
            <a:r>
              <a:rPr lang="en-US" sz="3200" dirty="0"/>
              <a:t>For You formed my inward parts; You covered me in my mother’s womb. I will praise You, for I am fearfully and wonderfully made…And that my soul knows very well.</a:t>
            </a:r>
          </a:p>
        </p:txBody>
      </p:sp>
    </p:spTree>
    <p:extLst>
      <p:ext uri="{BB962C8B-B14F-4D97-AF65-F5344CB8AC3E}">
        <p14:creationId xmlns:p14="http://schemas.microsoft.com/office/powerpoint/2010/main" val="3660239501"/>
      </p:ext>
    </p:extLst>
  </p:cSld>
  <p:clrMapOvr>
    <a:overrideClrMapping bg1="lt1" tx1="dk1" bg2="lt2" tx2="dk2" accent1="accent1" accent2="accent2" accent3="accent3" accent4="accent4" accent5="accent5" accent6="accent6" hlink="hlink" folHlink="folHlink"/>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Assertions</a:t>
            </a:r>
          </a:p>
        </p:txBody>
      </p:sp>
      <p:sp>
        <p:nvSpPr>
          <p:cNvPr id="3" name="Content Placeholder 2"/>
          <p:cNvSpPr>
            <a:spLocks noGrp="1"/>
          </p:cNvSpPr>
          <p:nvPr>
            <p:ph idx="1"/>
          </p:nvPr>
        </p:nvSpPr>
        <p:spPr/>
        <p:txBody>
          <a:bodyPr>
            <a:noAutofit/>
          </a:bodyPr>
          <a:lstStyle/>
          <a:p>
            <a:pPr indent="0">
              <a:buNone/>
            </a:pPr>
            <a:r>
              <a:rPr lang="en-US" sz="4000" dirty="0"/>
              <a:t>Psalm 139:16</a:t>
            </a:r>
          </a:p>
          <a:p>
            <a:pPr lvl="1" indent="0">
              <a:buNone/>
            </a:pPr>
            <a:r>
              <a:rPr lang="en-US" sz="3200" dirty="0"/>
              <a:t>Your eyes saw my substance, being yet unformed. …</a:t>
            </a:r>
          </a:p>
          <a:p>
            <a:pPr indent="0">
              <a:buNone/>
            </a:pPr>
            <a:r>
              <a:rPr lang="en-US" sz="4000" dirty="0"/>
              <a:t>Job 10:8</a:t>
            </a:r>
          </a:p>
          <a:p>
            <a:pPr lvl="1" indent="0">
              <a:buNone/>
            </a:pPr>
            <a:r>
              <a:rPr lang="en-US" sz="3200" dirty="0"/>
              <a:t>Your hands have made me and fashioned me, An intricate unity; Yet You would destroy me.</a:t>
            </a:r>
          </a:p>
        </p:txBody>
      </p:sp>
    </p:spTree>
    <p:extLst>
      <p:ext uri="{BB962C8B-B14F-4D97-AF65-F5344CB8AC3E}">
        <p14:creationId xmlns:p14="http://schemas.microsoft.com/office/powerpoint/2010/main" val="3855344642"/>
      </p:ext>
    </p:extLst>
  </p:cSld>
  <p:clrMapOvr>
    <a:overrideClrMapping bg1="lt1" tx1="dk1" bg2="lt2" tx2="dk2" accent1="accent1" accent2="accent2" accent3="accent3" accent4="accent4" accent5="accent5" accent6="accent6" hlink="hlink" folHlink="folHlink"/>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Assertions</a:t>
            </a:r>
          </a:p>
        </p:txBody>
      </p:sp>
      <p:sp>
        <p:nvSpPr>
          <p:cNvPr id="3" name="Content Placeholder 2"/>
          <p:cNvSpPr>
            <a:spLocks noGrp="1"/>
          </p:cNvSpPr>
          <p:nvPr>
            <p:ph idx="1"/>
          </p:nvPr>
        </p:nvSpPr>
        <p:spPr>
          <a:xfrm>
            <a:off x="457200" y="1600200"/>
            <a:ext cx="8229600" cy="5105400"/>
          </a:xfrm>
        </p:spPr>
        <p:txBody>
          <a:bodyPr>
            <a:noAutofit/>
          </a:bodyPr>
          <a:lstStyle/>
          <a:p>
            <a:pPr indent="0">
              <a:buNone/>
            </a:pPr>
            <a:r>
              <a:rPr lang="en-US" sz="4000" dirty="0"/>
              <a:t>Acts 17:28, 29</a:t>
            </a:r>
          </a:p>
          <a:p>
            <a:pPr lvl="1" indent="0">
              <a:buNone/>
            </a:pPr>
            <a:r>
              <a:rPr lang="en-US" sz="3200" dirty="0"/>
              <a:t>“for in Him we live and move and have our being, as also some of your own poets have said, ‘For we are also His offspring.’</a:t>
            </a:r>
          </a:p>
          <a:p>
            <a:pPr lvl="1" indent="0">
              <a:buNone/>
            </a:pPr>
            <a:r>
              <a:rPr lang="en-US" sz="3200" dirty="0"/>
              <a:t>Therefore, since we are the offspring of God, we ought not to think that the Divine Nature is like gold or silver or stone, something shaped by art and man’s devising.”</a:t>
            </a:r>
          </a:p>
          <a:p>
            <a:pPr indent="0">
              <a:buNone/>
            </a:pPr>
            <a:endParaRPr lang="en-US" sz="3200" dirty="0"/>
          </a:p>
        </p:txBody>
      </p:sp>
    </p:spTree>
    <p:extLst>
      <p:ext uri="{BB962C8B-B14F-4D97-AF65-F5344CB8AC3E}">
        <p14:creationId xmlns:p14="http://schemas.microsoft.com/office/powerpoint/2010/main" val="4111400602"/>
      </p:ext>
    </p:extLst>
  </p:cSld>
  <p:clrMapOvr>
    <a:overrideClrMapping bg1="lt1" tx1="dk1" bg2="lt2" tx2="dk2" accent1="accent1" accent2="accent2" accent3="accent3" accent4="accent4" accent5="accent5" accent6="accent6" hlink="hlink" folHlink="folHlink"/>
  </p:clrMapOvr>
  <p:transition spd="slow">
    <p:plus/>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Makes A Difference:</a:t>
            </a:r>
          </a:p>
        </p:txBody>
      </p:sp>
      <p:sp>
        <p:nvSpPr>
          <p:cNvPr id="3" name="Content Placeholder 2"/>
          <p:cNvSpPr>
            <a:spLocks noGrp="1"/>
          </p:cNvSpPr>
          <p:nvPr>
            <p:ph idx="1"/>
          </p:nvPr>
        </p:nvSpPr>
        <p:spPr/>
        <p:txBody>
          <a:bodyPr/>
          <a:lstStyle/>
          <a:p>
            <a:pPr marL="240030" indent="-514350">
              <a:buFont typeface="+mj-lt"/>
              <a:buAutoNum type="arabicPeriod"/>
            </a:pPr>
            <a:r>
              <a:rPr lang="en-US" b="1" dirty="0"/>
              <a:t>On how we view ourselves</a:t>
            </a:r>
          </a:p>
        </p:txBody>
      </p:sp>
      <p:sp>
        <p:nvSpPr>
          <p:cNvPr id="4" name="TextBox 3"/>
          <p:cNvSpPr txBox="1"/>
          <p:nvPr/>
        </p:nvSpPr>
        <p:spPr>
          <a:xfrm>
            <a:off x="228600" y="73967"/>
            <a:ext cx="861485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rgbClr val="C00000"/>
                </a:solidFill>
              </a:rPr>
              <a:t>Does it make a difference if one believes in evolution or creation?</a:t>
            </a:r>
          </a:p>
        </p:txBody>
      </p:sp>
    </p:spTree>
    <p:extLst>
      <p:ext uri="{BB962C8B-B14F-4D97-AF65-F5344CB8AC3E}">
        <p14:creationId xmlns:p14="http://schemas.microsoft.com/office/powerpoint/2010/main" val="1469645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Your Ancestry?</a:t>
            </a:r>
          </a:p>
        </p:txBody>
      </p:sp>
      <p:pic>
        <p:nvPicPr>
          <p:cNvPr id="7" name="Content Placeholder 6"/>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tretch>
            <a:fillRect/>
          </a:stretch>
        </p:blipFill>
        <p:spPr>
          <a:xfrm>
            <a:off x="457200" y="2556162"/>
            <a:ext cx="4040188" cy="318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876800" y="1535113"/>
            <a:ext cx="3810000" cy="639762"/>
          </a:xfrm>
        </p:spPr>
        <p:txBody>
          <a:bodyPr/>
          <a:lstStyle/>
          <a:p>
            <a:pPr algn="ctr"/>
            <a:r>
              <a:rPr lang="en-US" sz="3600" dirty="0">
                <a:solidFill>
                  <a:srgbClr val="C00000"/>
                </a:solidFill>
              </a:rPr>
              <a:t>ADAM &amp; Eve</a:t>
            </a:r>
            <a:endParaRPr lang="en-US" dirty="0">
              <a:solidFill>
                <a:srgbClr val="C00000"/>
              </a:solidFill>
            </a:endParaRPr>
          </a:p>
        </p:txBody>
      </p:sp>
      <p:pic>
        <p:nvPicPr>
          <p:cNvPr id="1026" name="Picture 2" descr="C:\Users\Steven\Pictures\Pictures\Pictures\Pictures\2007 Family\July-Dec\Indiana Trip\creation.museum (34).jpg"/>
          <p:cNvPicPr>
            <a:picLocks noGrp="1" noChangeAspect="1" noChangeArrowheads="1"/>
          </p:cNvPicPr>
          <p:nvPr>
            <p:ph sz="quarter" idx="4"/>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21687" t="8027" b="13044"/>
          <a:stretch/>
        </p:blipFill>
        <p:spPr bwMode="auto">
          <a:xfrm>
            <a:off x="4724400" y="2286000"/>
            <a:ext cx="3985846" cy="3505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6800" y="5791200"/>
            <a:ext cx="3750845" cy="523220"/>
          </a:xfrm>
          <a:prstGeom prst="rect">
            <a:avLst/>
          </a:prstGeom>
          <a:noFill/>
        </p:spPr>
        <p:txBody>
          <a:bodyPr wrap="square" rtlCol="0">
            <a:spAutoFit/>
          </a:bodyPr>
          <a:lstStyle/>
          <a:p>
            <a:pPr algn="ctr"/>
            <a:r>
              <a:rPr lang="en-US" sz="1400" dirty="0"/>
              <a:t>PHOTO:  FROM INSIDE THE CREATION MUSEUM IN PETERSBURG, KENTUCKY</a:t>
            </a:r>
          </a:p>
        </p:txBody>
      </p:sp>
    </p:spTree>
    <p:extLst>
      <p:ext uri="{BB962C8B-B14F-4D97-AF65-F5344CB8AC3E}">
        <p14:creationId xmlns:p14="http://schemas.microsoft.com/office/powerpoint/2010/main" val="302065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Your Ancestry?</a:t>
            </a:r>
          </a:p>
        </p:txBody>
      </p:sp>
      <p:sp>
        <p:nvSpPr>
          <p:cNvPr id="5" name="Text Placeholder 4"/>
          <p:cNvSpPr>
            <a:spLocks noGrp="1"/>
          </p:cNvSpPr>
          <p:nvPr>
            <p:ph type="body" sz="quarter" idx="3"/>
          </p:nvPr>
        </p:nvSpPr>
        <p:spPr>
          <a:xfrm>
            <a:off x="4724400" y="1524000"/>
            <a:ext cx="4041775" cy="639762"/>
          </a:xfrm>
        </p:spPr>
        <p:txBody>
          <a:bodyPr/>
          <a:lstStyle/>
          <a:p>
            <a:pPr algn="ctr"/>
            <a:r>
              <a:rPr lang="en-US" sz="3600" dirty="0">
                <a:solidFill>
                  <a:srgbClr val="C00000"/>
                </a:solidFill>
              </a:rPr>
              <a:t>Ameba &amp; Ape</a:t>
            </a:r>
            <a:endParaRPr lang="en-US" dirty="0">
              <a:solidFill>
                <a:srgbClr val="C00000"/>
              </a:solidFill>
            </a:endParaRPr>
          </a:p>
        </p:txBody>
      </p:sp>
      <p:pic>
        <p:nvPicPr>
          <p:cNvPr id="2050" name="Picture 2" descr="C:\Users\Steven\Pictures\Pictures\Pictures\Pictures\church related clips\APE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599"/>
            <a:ext cx="2438400" cy="27522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even\Documents\preaching\TRANSPARENCIES\AI designed creation charts\evolution block with morals.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4191000" cy="456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15452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Makes A Difference:</a:t>
            </a:r>
          </a:p>
        </p:txBody>
      </p:sp>
      <p:sp>
        <p:nvSpPr>
          <p:cNvPr id="3" name="Content Placeholder 2"/>
          <p:cNvSpPr>
            <a:spLocks noGrp="1"/>
          </p:cNvSpPr>
          <p:nvPr>
            <p:ph idx="1"/>
          </p:nvPr>
        </p:nvSpPr>
        <p:spPr>
          <a:xfrm>
            <a:off x="457200" y="1600201"/>
            <a:ext cx="8229600" cy="1295400"/>
          </a:xfrm>
        </p:spPr>
        <p:txBody>
          <a:bodyPr/>
          <a:lstStyle/>
          <a:p>
            <a:pPr marL="240030" indent="-514350">
              <a:buFont typeface="+mj-lt"/>
              <a:buAutoNum type="arabicPeriod"/>
            </a:pPr>
            <a:r>
              <a:rPr lang="en-US" b="1" dirty="0"/>
              <a:t>On how we view ourselves and each other</a:t>
            </a:r>
          </a:p>
          <a:p>
            <a:pPr marL="240030" indent="-514350">
              <a:buFont typeface="+mj-lt"/>
              <a:buAutoNum type="arabicPeriod"/>
            </a:pPr>
            <a:r>
              <a:rPr lang="en-US" b="1" dirty="0">
                <a:effectLst>
                  <a:glow rad="63500">
                    <a:schemeClr val="accent3">
                      <a:satMod val="175000"/>
                      <a:alpha val="40000"/>
                    </a:schemeClr>
                  </a:glow>
                </a:effectLst>
              </a:rPr>
              <a:t>On how we view and treat others</a:t>
            </a:r>
          </a:p>
        </p:txBody>
      </p:sp>
      <p:sp>
        <p:nvSpPr>
          <p:cNvPr id="12" name="TextBox 11"/>
          <p:cNvSpPr txBox="1"/>
          <p:nvPr/>
        </p:nvSpPr>
        <p:spPr>
          <a:xfrm>
            <a:off x="457200" y="3276600"/>
            <a:ext cx="8305800" cy="2954655"/>
          </a:xfrm>
          <a:prstGeom prst="rect">
            <a:avLst/>
          </a:prstGeom>
          <a:noFill/>
        </p:spPr>
        <p:txBody>
          <a:bodyPr wrap="square" rtlCol="0">
            <a:spAutoFit/>
          </a:bodyPr>
          <a:lstStyle/>
          <a:p>
            <a:r>
              <a:rPr lang="en-US" sz="4000" dirty="0"/>
              <a:t>“Where there is no revelation, the people cast off restraint; But happy is he who keeps the law.”</a:t>
            </a:r>
          </a:p>
          <a:p>
            <a:pPr algn="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Proverbs 29:18</a:t>
            </a:r>
          </a:p>
        </p:txBody>
      </p:sp>
      <p:sp>
        <p:nvSpPr>
          <p:cNvPr id="14" name="TextBox 13"/>
          <p:cNvSpPr txBox="1"/>
          <p:nvPr/>
        </p:nvSpPr>
        <p:spPr>
          <a:xfrm>
            <a:off x="228600" y="73967"/>
            <a:ext cx="861485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rgbClr val="C00000"/>
                </a:solidFill>
              </a:rPr>
              <a:t>Does it make a difference if one believes in evolution or creation?</a:t>
            </a:r>
          </a:p>
        </p:txBody>
      </p:sp>
    </p:spTree>
    <p:extLst>
      <p:ext uri="{BB962C8B-B14F-4D97-AF65-F5344CB8AC3E}">
        <p14:creationId xmlns:p14="http://schemas.microsoft.com/office/powerpoint/2010/main" val="239995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chemeClr val="tx1"/>
              </a:gs>
              <a:gs pos="39000">
                <a:schemeClr val="tx1">
                  <a:lumMod val="65000"/>
                  <a:lumOff val="35000"/>
                </a:schemeClr>
              </a:gs>
              <a:gs pos="86000">
                <a:schemeClr val="tx1">
                  <a:lumMod val="85000"/>
                  <a:lumOff val="15000"/>
                </a:schemeClr>
              </a:gs>
              <a:gs pos="100000">
                <a:schemeClr val="tx1">
                  <a:lumMod val="95000"/>
                  <a:lumOff val="5000"/>
                </a:schemeClr>
              </a:gs>
            </a:gsLst>
            <a:lin ang="54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609600" y="838200"/>
            <a:ext cx="7848600" cy="2308324"/>
          </a:xfrm>
          <a:prstGeom prst="rect">
            <a:avLst/>
          </a:prstGeom>
          <a:noFill/>
        </p:spPr>
        <p:txBody>
          <a:bodyPr wrap="square" rtlCol="0">
            <a:spAutoFit/>
          </a:bodyPr>
          <a:lstStyle/>
          <a:p>
            <a:r>
              <a:rPr lang="en-US" sz="3600" dirty="0"/>
              <a:t>“So God created man in His </a:t>
            </a:r>
            <a:r>
              <a:rPr lang="en-US" sz="3600" i="1" dirty="0"/>
              <a:t>own</a:t>
            </a:r>
            <a:r>
              <a:rPr lang="en-US" sz="3600" dirty="0"/>
              <a:t> image; in the </a:t>
            </a:r>
            <a:r>
              <a:rPr lang="en-US" sz="3600" b="1" dirty="0"/>
              <a:t>image of God </a:t>
            </a:r>
            <a:r>
              <a:rPr lang="en-US" sz="3600" dirty="0"/>
              <a:t>He created him; male and female He created them.”</a:t>
            </a:r>
          </a:p>
          <a:p>
            <a:pPr algn="r"/>
            <a:r>
              <a:rPr lang="en-US" sz="3600" b="1" dirty="0">
                <a:ln w="12700">
                  <a:solidFill>
                    <a:schemeClr val="tx1"/>
                  </a:solidFill>
                  <a:prstDash val="solid"/>
                </a:ln>
                <a:solidFill>
                  <a:srgbClr val="C00000"/>
                </a:solidFill>
                <a:effectLst>
                  <a:outerShdw blurRad="41275" dist="20320" dir="1800000" algn="tl" rotWithShape="0">
                    <a:srgbClr val="000000">
                      <a:alpha val="40000"/>
                    </a:srgbClr>
                  </a:outerShdw>
                </a:effectLst>
              </a:rPr>
              <a:t>Genesis 1:27</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87361" y="2578100"/>
            <a:ext cx="8169275" cy="427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164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143000"/>
            <a:ext cx="8229600" cy="3429000"/>
          </a:xfrm>
        </p:spPr>
        <p:txBody>
          <a:bodyPr>
            <a:normAutofit/>
          </a:bodyPr>
          <a:lstStyle/>
          <a:p>
            <a:pPr indent="0">
              <a:buNone/>
            </a:pPr>
            <a:r>
              <a:rPr lang="en-US" sz="3600" dirty="0"/>
              <a:t>So Moses said to him, "As soon as I have gone out of the city, I will spread out my hands to the LORD; the thunder will cease, and there will be no more hail, </a:t>
            </a:r>
            <a:r>
              <a:rPr lang="en-US" sz="3600" b="1" dirty="0"/>
              <a:t>that you may know</a:t>
            </a:r>
            <a:r>
              <a:rPr lang="en-US" sz="3600" dirty="0"/>
              <a:t> that the earth is the LORD’S.</a:t>
            </a:r>
          </a:p>
        </p:txBody>
      </p:sp>
      <p:sp>
        <p:nvSpPr>
          <p:cNvPr id="6" name="Rectangle 5"/>
          <p:cNvSpPr/>
          <p:nvPr/>
        </p:nvSpPr>
        <p:spPr>
          <a:xfrm>
            <a:off x="685800" y="4907122"/>
            <a:ext cx="4936672" cy="1265078"/>
          </a:xfrm>
          <a:prstGeom prst="rect">
            <a:avLst/>
          </a:prstGeom>
        </p:spPr>
        <p:txBody>
          <a:bodyPr wrap="none">
            <a:prstTxWarp prst="textPlain">
              <a:avLst/>
            </a:prstTxWarp>
            <a:spAutoFit/>
          </a:bodyPr>
          <a:lstStyle/>
          <a:p>
            <a:pPr lvl="0" algn="r">
              <a:buClr>
                <a:srgbClr val="C00000"/>
              </a:buClr>
              <a:buSzPct val="80000"/>
            </a:pPr>
            <a:r>
              <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Exodus 9:29</a:t>
            </a:r>
          </a:p>
        </p:txBody>
      </p:sp>
    </p:spTree>
    <p:extLst>
      <p:ext uri="{BB962C8B-B14F-4D97-AF65-F5344CB8AC3E}">
        <p14:creationId xmlns:p14="http://schemas.microsoft.com/office/powerpoint/2010/main" val="3721739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194" name="Picture 2" descr="C:\Users\Steven\Documents\preaching\TRANSPARENCIES\AI designed creation charts\acts 1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39750"/>
            <a:ext cx="6096000" cy="54038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308121" y="1828800"/>
            <a:ext cx="2555508" cy="2554545"/>
          </a:xfrm>
          <a:prstGeom prst="rect">
            <a:avLst/>
          </a:prstGeom>
          <a:noFill/>
        </p:spPr>
        <p:txBody>
          <a:bodyPr wrap="none" rtlCol="0">
            <a:spAutoFit/>
          </a:bodyPr>
          <a:lstStyle/>
          <a:p>
            <a:pPr algn="ctr"/>
            <a:r>
              <a:rPr lang="en-US" sz="3200" dirty="0">
                <a:latin typeface="Berlin Sans FB Demi" pitchFamily="34" charset="0"/>
              </a:rPr>
              <a:t>One Race</a:t>
            </a:r>
          </a:p>
          <a:p>
            <a:pPr algn="ctr"/>
            <a:endParaRPr lang="en-US" sz="3200" dirty="0">
              <a:latin typeface="Berlin Sans FB Demi" pitchFamily="34" charset="0"/>
            </a:endParaRPr>
          </a:p>
          <a:p>
            <a:pPr algn="ctr"/>
            <a:endParaRPr lang="en-US" sz="3200" dirty="0">
              <a:latin typeface="Berlin Sans FB Demi" pitchFamily="34" charset="0"/>
            </a:endParaRPr>
          </a:p>
          <a:p>
            <a:pPr algn="ctr"/>
            <a:endParaRPr lang="en-US" sz="3200" dirty="0">
              <a:latin typeface="Berlin Sans FB Demi" pitchFamily="34" charset="0"/>
            </a:endParaRPr>
          </a:p>
          <a:p>
            <a:pPr algn="ctr"/>
            <a:r>
              <a:rPr lang="en-US" sz="3200" dirty="0">
                <a:latin typeface="Berlin Sans FB Demi" pitchFamily="34" charset="0"/>
              </a:rPr>
              <a:t>Adam’s Race</a:t>
            </a:r>
          </a:p>
        </p:txBody>
      </p:sp>
      <p:sp>
        <p:nvSpPr>
          <p:cNvPr id="3" name="Down Arrow 2"/>
          <p:cNvSpPr/>
          <p:nvPr/>
        </p:nvSpPr>
        <p:spPr>
          <a:xfrm>
            <a:off x="1143000" y="2572672"/>
            <a:ext cx="914400" cy="10668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276259432"/>
      </p:ext>
    </p:extLst>
  </p:cSld>
  <p:clrMapOvr>
    <a:overrideClrMapping bg1="dk1" tx1="lt1" bg2="dk2" tx2="lt2" accent1="accent1" accent2="accent2" accent3="accent3" accent4="accent4" accent5="accent5" accent6="accent6" hlink="hlink" folHlink="folHlink"/>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Your Ancestry?</a:t>
            </a:r>
          </a:p>
        </p:txBody>
      </p:sp>
      <p:sp>
        <p:nvSpPr>
          <p:cNvPr id="5" name="Text Placeholder 4"/>
          <p:cNvSpPr>
            <a:spLocks noGrp="1"/>
          </p:cNvSpPr>
          <p:nvPr>
            <p:ph type="body" sz="quarter" idx="3"/>
          </p:nvPr>
        </p:nvSpPr>
        <p:spPr/>
        <p:txBody>
          <a:bodyPr/>
          <a:lstStyle/>
          <a:p>
            <a:pPr algn="ctr"/>
            <a:r>
              <a:rPr lang="en-US" sz="3600" dirty="0">
                <a:solidFill>
                  <a:srgbClr val="C00000"/>
                </a:solidFill>
              </a:rPr>
              <a:t>ADAM &amp; Eve</a:t>
            </a:r>
            <a:endParaRPr lang="en-US" dirty="0">
              <a:solidFill>
                <a:srgbClr val="C00000"/>
              </a:solidFill>
            </a:endParaRPr>
          </a:p>
        </p:txBody>
      </p:sp>
      <p:pic>
        <p:nvPicPr>
          <p:cNvPr id="1026" name="Picture 2" descr="C:\Users\Steven\Pictures\Pictures\Pictures\Pictures\2007 Family\July-Dec\Indiana Trip\creation.museum (34).jpg"/>
          <p:cNvPicPr>
            <a:picLocks noGrp="1" noChangeAspect="1" noChangeArrowheads="1"/>
          </p:cNvPicPr>
          <p:nvPr>
            <p:ph sz="quarter" idx="4"/>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1687" t="8027" b="13044"/>
          <a:stretch/>
        </p:blipFill>
        <p:spPr bwMode="auto">
          <a:xfrm>
            <a:off x="4724400" y="2286000"/>
            <a:ext cx="3985846" cy="3505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6800" y="5791200"/>
            <a:ext cx="3750845" cy="523220"/>
          </a:xfrm>
          <a:prstGeom prst="rect">
            <a:avLst/>
          </a:prstGeom>
          <a:noFill/>
        </p:spPr>
        <p:txBody>
          <a:bodyPr wrap="square" rtlCol="0">
            <a:spAutoFit/>
          </a:bodyPr>
          <a:lstStyle/>
          <a:p>
            <a:pPr algn="ctr"/>
            <a:r>
              <a:rPr lang="en-US" sz="1400" dirty="0">
                <a:solidFill>
                  <a:prstClr val="black"/>
                </a:solidFill>
              </a:rPr>
              <a:t>PHOTO:  FROM INSIDE THE CREATION MUSEUM IN PETERSBURG, KENTUCKY</a:t>
            </a:r>
          </a:p>
        </p:txBody>
      </p:sp>
      <p:pic>
        <p:nvPicPr>
          <p:cNvPr id="6146" name="Picture 2" descr="C:\Users\Steven\Documents\preaching\TRANSPARENCIES\AI designed creation charts\creation block morals2.png"/>
          <p:cNvPicPr>
            <a:picLocks noGrp="1" noChangeAspect="1" noChangeArrowheads="1"/>
          </p:cNvPicPr>
          <p:nvPr>
            <p:ph sz="half" idx="2"/>
          </p:nvPr>
        </p:nvPicPr>
        <p:blipFill>
          <a:blip r:embed="rId5">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57200" y="1371600"/>
            <a:ext cx="4040188" cy="4942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4817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Makes A Difference:</a:t>
            </a:r>
          </a:p>
        </p:txBody>
      </p:sp>
      <p:sp>
        <p:nvSpPr>
          <p:cNvPr id="3" name="Content Placeholder 2"/>
          <p:cNvSpPr>
            <a:spLocks noGrp="1"/>
          </p:cNvSpPr>
          <p:nvPr>
            <p:ph idx="1"/>
          </p:nvPr>
        </p:nvSpPr>
        <p:spPr/>
        <p:txBody>
          <a:bodyPr/>
          <a:lstStyle/>
          <a:p>
            <a:pPr marL="240030" indent="-514350">
              <a:buFont typeface="+mj-lt"/>
              <a:buAutoNum type="arabicPeriod"/>
            </a:pPr>
            <a:r>
              <a:rPr lang="en-US" b="1" dirty="0"/>
              <a:t>On how we view ourselves and each other</a:t>
            </a:r>
          </a:p>
          <a:p>
            <a:pPr marL="240030" indent="-514350">
              <a:buFont typeface="+mj-lt"/>
              <a:buAutoNum type="arabicPeriod"/>
            </a:pPr>
            <a:r>
              <a:rPr lang="en-US" b="1" dirty="0"/>
              <a:t>On how we view  and treat others</a:t>
            </a:r>
          </a:p>
          <a:p>
            <a:pPr marL="240030" indent="-514350">
              <a:buFont typeface="+mj-lt"/>
              <a:buAutoNum type="arabicPeriod"/>
            </a:pPr>
            <a:r>
              <a:rPr lang="en-US" b="1" dirty="0">
                <a:effectLst>
                  <a:glow rad="63500">
                    <a:schemeClr val="accent3">
                      <a:satMod val="175000"/>
                      <a:alpha val="40000"/>
                    </a:schemeClr>
                  </a:glow>
                </a:effectLst>
              </a:rPr>
              <a:t>On how we view the authority of the Bible</a:t>
            </a:r>
          </a:p>
        </p:txBody>
      </p:sp>
      <p:pic>
        <p:nvPicPr>
          <p:cNvPr id="9218" name="Picture 2" descr="C:\Users\Steven\Documents\preaching\TRANSPARENCIES\AI designed creation charts\John 3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36" y="3048000"/>
            <a:ext cx="8305800" cy="367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73967"/>
            <a:ext cx="861485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rgbClr val="C00000"/>
                </a:solidFill>
              </a:rPr>
              <a:t>Does it make a difference if one believes in evolution or creation?</a:t>
            </a:r>
          </a:p>
        </p:txBody>
      </p:sp>
    </p:spTree>
    <p:extLst>
      <p:ext uri="{BB962C8B-B14F-4D97-AF65-F5344CB8AC3E}">
        <p14:creationId xmlns:p14="http://schemas.microsoft.com/office/powerpoint/2010/main" val="882250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125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Authority of Bible Rests Upon Real History</a:t>
            </a:r>
          </a:p>
        </p:txBody>
      </p:sp>
      <p:pic>
        <p:nvPicPr>
          <p:cNvPr id="10242" name="Picture 2" descr="C:\Users\Steven\AppData\Local\Microsoft\Windows\Temporary Internet Files\Content.IE5\PH0PN3PQ\MP90038485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72710" y="2842166"/>
            <a:ext cx="2840163" cy="20746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1524000"/>
            <a:ext cx="2819400" cy="584775"/>
          </a:xfrm>
          <a:prstGeom prst="rect">
            <a:avLst/>
          </a:prstGeom>
          <a:noFill/>
        </p:spPr>
        <p:txBody>
          <a:bodyPr wrap="square" rtlCol="0">
            <a:spAutoFit/>
          </a:bodyPr>
          <a:lstStyle/>
          <a:p>
            <a:pPr algn="ctr"/>
            <a:r>
              <a:rPr lang="en-US" sz="3200" b="1" spc="300" dirty="0">
                <a:solidFill>
                  <a:srgbClr val="C00000"/>
                </a:solidFill>
              </a:rPr>
              <a:t>CREATION </a:t>
            </a:r>
          </a:p>
        </p:txBody>
      </p:sp>
      <p:sp>
        <p:nvSpPr>
          <p:cNvPr id="6" name="TextBox 5"/>
          <p:cNvSpPr txBox="1"/>
          <p:nvPr/>
        </p:nvSpPr>
        <p:spPr>
          <a:xfrm>
            <a:off x="6781801" y="3187005"/>
            <a:ext cx="2369126" cy="1384995"/>
          </a:xfrm>
          <a:prstGeom prst="rect">
            <a:avLst/>
          </a:prstGeom>
          <a:noFill/>
        </p:spPr>
        <p:txBody>
          <a:bodyPr wrap="square" rtlCol="0">
            <a:spAutoFit/>
          </a:bodyPr>
          <a:lstStyle/>
          <a:p>
            <a:pPr algn="ctr"/>
            <a:r>
              <a:rPr lang="en-US" sz="2800" spc="-150" dirty="0">
                <a:solidFill>
                  <a:srgbClr val="C00000"/>
                </a:solidFill>
              </a:rPr>
              <a:t>CORRUPTION</a:t>
            </a:r>
          </a:p>
          <a:p>
            <a:pPr algn="ctr"/>
            <a:r>
              <a:rPr lang="en-US" sz="2800" spc="-150" dirty="0">
                <a:solidFill>
                  <a:srgbClr val="C00000"/>
                </a:solidFill>
              </a:rPr>
              <a:t>CATASTROPHE</a:t>
            </a:r>
          </a:p>
          <a:p>
            <a:pPr algn="ctr"/>
            <a:r>
              <a:rPr lang="en-US" sz="2800" spc="-150" dirty="0">
                <a:solidFill>
                  <a:srgbClr val="C00000"/>
                </a:solidFill>
              </a:rPr>
              <a:t>CONFUSION</a:t>
            </a:r>
          </a:p>
        </p:txBody>
      </p:sp>
      <p:sp>
        <p:nvSpPr>
          <p:cNvPr id="7" name="TextBox 6"/>
          <p:cNvSpPr txBox="1"/>
          <p:nvPr/>
        </p:nvSpPr>
        <p:spPr>
          <a:xfrm>
            <a:off x="2057400" y="5791200"/>
            <a:ext cx="5257800" cy="584775"/>
          </a:xfrm>
          <a:prstGeom prst="rect">
            <a:avLst/>
          </a:prstGeom>
          <a:noFill/>
        </p:spPr>
        <p:txBody>
          <a:bodyPr wrap="square" rtlCol="0">
            <a:spAutoFit/>
          </a:bodyPr>
          <a:lstStyle/>
          <a:p>
            <a:pPr algn="ctr"/>
            <a:r>
              <a:rPr lang="en-US" sz="3200" dirty="0">
                <a:solidFill>
                  <a:srgbClr val="C00000"/>
                </a:solidFill>
              </a:rPr>
              <a:t>CHURCH </a:t>
            </a:r>
            <a:r>
              <a:rPr lang="en-US" sz="3200" dirty="0">
                <a:solidFill>
                  <a:srgbClr val="C00000"/>
                </a:solidFill>
                <a:latin typeface="Arial"/>
                <a:cs typeface="Arial"/>
              </a:rPr>
              <a:t>←</a:t>
            </a:r>
            <a:r>
              <a:rPr lang="en-US" sz="3200" dirty="0">
                <a:solidFill>
                  <a:srgbClr val="C00000"/>
                </a:solidFill>
              </a:rPr>
              <a:t>CROSS</a:t>
            </a:r>
            <a:r>
              <a:rPr lang="en-US" sz="3200" dirty="0">
                <a:solidFill>
                  <a:srgbClr val="C00000"/>
                </a:solidFill>
                <a:latin typeface="Arial"/>
                <a:cs typeface="Arial"/>
              </a:rPr>
              <a:t>←</a:t>
            </a:r>
            <a:r>
              <a:rPr lang="en-US" sz="3200" dirty="0">
                <a:solidFill>
                  <a:srgbClr val="C00000"/>
                </a:solidFill>
              </a:rPr>
              <a:t> CHRIST</a:t>
            </a:r>
          </a:p>
        </p:txBody>
      </p:sp>
      <p:sp>
        <p:nvSpPr>
          <p:cNvPr id="8" name="TextBox 7"/>
          <p:cNvSpPr txBox="1"/>
          <p:nvPr/>
        </p:nvSpPr>
        <p:spPr>
          <a:xfrm>
            <a:off x="117764" y="3402448"/>
            <a:ext cx="2701636" cy="954107"/>
          </a:xfrm>
          <a:prstGeom prst="rect">
            <a:avLst/>
          </a:prstGeom>
          <a:noFill/>
        </p:spPr>
        <p:txBody>
          <a:bodyPr wrap="square" rtlCol="0">
            <a:spAutoFit/>
          </a:bodyPr>
          <a:lstStyle/>
          <a:p>
            <a:pPr algn="ctr"/>
            <a:r>
              <a:rPr lang="en-US" sz="2800" spc="-150" dirty="0">
                <a:solidFill>
                  <a:srgbClr val="C00000"/>
                </a:solidFill>
              </a:rPr>
              <a:t>CONSUMMATION</a:t>
            </a:r>
            <a:br>
              <a:rPr lang="en-US" sz="2800" spc="-150" dirty="0">
                <a:solidFill>
                  <a:srgbClr val="C00000"/>
                </a:solidFill>
              </a:rPr>
            </a:br>
            <a:r>
              <a:rPr lang="en-US" sz="2800" spc="-150" dirty="0">
                <a:solidFill>
                  <a:srgbClr val="C00000"/>
                </a:solidFill>
              </a:rPr>
              <a:t>(FUTURE)</a:t>
            </a:r>
          </a:p>
        </p:txBody>
      </p:sp>
      <p:cxnSp>
        <p:nvCxnSpPr>
          <p:cNvPr id="12" name="Elbow Connector 11"/>
          <p:cNvCxnSpPr>
            <a:stCxn id="4" idx="3"/>
            <a:endCxn id="6" idx="0"/>
          </p:cNvCxnSpPr>
          <p:nvPr/>
        </p:nvCxnSpPr>
        <p:spPr>
          <a:xfrm>
            <a:off x="6019800" y="1816388"/>
            <a:ext cx="1946564" cy="1370617"/>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6" idx="2"/>
            <a:endCxn id="7" idx="3"/>
          </p:cNvCxnSpPr>
          <p:nvPr/>
        </p:nvCxnSpPr>
        <p:spPr>
          <a:xfrm rot="5400000">
            <a:off x="6884988" y="5002212"/>
            <a:ext cx="1511588" cy="651164"/>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1"/>
            <a:endCxn id="8" idx="2"/>
          </p:cNvCxnSpPr>
          <p:nvPr/>
        </p:nvCxnSpPr>
        <p:spPr>
          <a:xfrm rot="10800000">
            <a:off x="1468582" y="4356556"/>
            <a:ext cx="588818" cy="1727033"/>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29000" y="1992868"/>
            <a:ext cx="2209800" cy="461665"/>
          </a:xfrm>
          <a:prstGeom prst="rect">
            <a:avLst/>
          </a:prstGeom>
          <a:noFill/>
        </p:spPr>
        <p:txBody>
          <a:bodyPr wrap="square" rtlCol="0">
            <a:spAutoFit/>
          </a:bodyPr>
          <a:lstStyle/>
          <a:p>
            <a:pPr algn="ctr"/>
            <a:r>
              <a:rPr lang="en-US" sz="2400" dirty="0"/>
              <a:t>Genesis 1:1ff</a:t>
            </a:r>
          </a:p>
        </p:txBody>
      </p:sp>
      <p:sp>
        <p:nvSpPr>
          <p:cNvPr id="16" name="TextBox 15"/>
          <p:cNvSpPr txBox="1"/>
          <p:nvPr/>
        </p:nvSpPr>
        <p:spPr>
          <a:xfrm>
            <a:off x="457200" y="3043535"/>
            <a:ext cx="2209800" cy="461665"/>
          </a:xfrm>
          <a:prstGeom prst="rect">
            <a:avLst/>
          </a:prstGeom>
          <a:noFill/>
        </p:spPr>
        <p:txBody>
          <a:bodyPr wrap="square" rtlCol="0">
            <a:spAutoFit/>
          </a:bodyPr>
          <a:lstStyle/>
          <a:p>
            <a:pPr algn="ctr"/>
            <a:r>
              <a:rPr lang="en-US" sz="2400" dirty="0"/>
              <a:t>Rev. 20:9ff</a:t>
            </a:r>
          </a:p>
        </p:txBody>
      </p:sp>
    </p:spTree>
    <p:extLst>
      <p:ext uri="{BB962C8B-B14F-4D97-AF65-F5344CB8AC3E}">
        <p14:creationId xmlns:p14="http://schemas.microsoft.com/office/powerpoint/2010/main" val="999876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8" presetClass="entr" presetSubtype="6" fill="hold" nodeType="afterEffect">
                                  <p:stCondLst>
                                    <p:cond delay="25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75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750"/>
                                        <p:tgtEl>
                                          <p:spTgt spid="6"/>
                                        </p:tgtEl>
                                      </p:cBhvr>
                                    </p:animEffect>
                                  </p:childTnLst>
                                </p:cTn>
                              </p:par>
                            </p:childTnLst>
                          </p:cTn>
                        </p:par>
                        <p:par>
                          <p:cTn id="19" fill="hold">
                            <p:stCondLst>
                              <p:cond delay="2500"/>
                            </p:stCondLst>
                            <p:childTnLst>
                              <p:par>
                                <p:cTn id="20" presetID="18" presetClass="entr" presetSubtype="12"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750"/>
                                        <p:tgtEl>
                                          <p:spTgt spid="14"/>
                                        </p:tgtEl>
                                      </p:cBhvr>
                                    </p:animEffect>
                                  </p:childTnLst>
                                </p:cTn>
                              </p:par>
                            </p:childTnLst>
                          </p:cTn>
                        </p:par>
                        <p:par>
                          <p:cTn id="23" fill="hold">
                            <p:stCondLst>
                              <p:cond delay="3500"/>
                            </p:stCondLst>
                            <p:childTnLst>
                              <p:par>
                                <p:cTn id="24" presetID="22" presetClass="entr" presetSubtype="2"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750"/>
                                        <p:tgtEl>
                                          <p:spTgt spid="7"/>
                                        </p:tgtEl>
                                      </p:cBhvr>
                                    </p:animEffect>
                                  </p:childTnLst>
                                </p:cTn>
                              </p:par>
                            </p:childTnLst>
                          </p:cTn>
                        </p:par>
                        <p:par>
                          <p:cTn id="27" fill="hold">
                            <p:stCondLst>
                              <p:cond delay="4500"/>
                            </p:stCondLst>
                            <p:childTnLst>
                              <p:par>
                                <p:cTn id="28" presetID="18" presetClass="entr" presetSubtype="9" fill="hold" nodeType="afterEffect">
                                  <p:stCondLst>
                                    <p:cond delay="250"/>
                                  </p:stCondLst>
                                  <p:childTnLst>
                                    <p:set>
                                      <p:cBhvr>
                                        <p:cTn id="29" dur="1" fill="hold">
                                          <p:stCondLst>
                                            <p:cond delay="0"/>
                                          </p:stCondLst>
                                        </p:cTn>
                                        <p:tgtEl>
                                          <p:spTgt spid="19"/>
                                        </p:tgtEl>
                                        <p:attrNameLst>
                                          <p:attrName>style.visibility</p:attrName>
                                        </p:attrNameLst>
                                      </p:cBhvr>
                                      <p:to>
                                        <p:strVal val="visible"/>
                                      </p:to>
                                    </p:set>
                                    <p:animEffect transition="in" filter="strips(upLeft)">
                                      <p:cBhvr>
                                        <p:cTn id="30" dur="750"/>
                                        <p:tgtEl>
                                          <p:spTgt spid="19"/>
                                        </p:tgtEl>
                                      </p:cBhvr>
                                    </p:animEffect>
                                  </p:childTnLst>
                                </p:cTn>
                              </p:par>
                            </p:childTnLst>
                          </p:cTn>
                        </p:par>
                        <p:par>
                          <p:cTn id="31" fill="hold">
                            <p:stCondLst>
                              <p:cond delay="5500"/>
                            </p:stCondLst>
                            <p:childTnLst>
                              <p:par>
                                <p:cTn id="32" presetID="22" presetClass="entr" presetSubtype="4" fill="hold" grpId="0" nodeType="after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750"/>
                                        <p:tgtEl>
                                          <p:spTgt spid="8"/>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1"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Authority of Bible Rests Upon Real History</a:t>
            </a:r>
          </a:p>
        </p:txBody>
      </p:sp>
      <p:pic>
        <p:nvPicPr>
          <p:cNvPr id="10242" name="Picture 2" descr="C:\Users\Steven\AppData\Local\Microsoft\Windows\Temporary Internet Files\Content.IE5\PH0PN3PQ\MP90038485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72710" y="2842166"/>
            <a:ext cx="2840163" cy="20746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1524000"/>
            <a:ext cx="2819400" cy="584775"/>
          </a:xfrm>
          <a:prstGeom prst="rect">
            <a:avLst/>
          </a:prstGeom>
          <a:noFill/>
        </p:spPr>
        <p:txBody>
          <a:bodyPr wrap="square" rtlCol="0">
            <a:spAutoFit/>
          </a:bodyPr>
          <a:lstStyle/>
          <a:p>
            <a:pPr algn="ctr"/>
            <a:r>
              <a:rPr lang="en-US" sz="3200" b="1" spc="300" dirty="0">
                <a:solidFill>
                  <a:srgbClr val="C00000"/>
                </a:solidFill>
              </a:rPr>
              <a:t>CREATION </a:t>
            </a:r>
          </a:p>
        </p:txBody>
      </p:sp>
      <p:sp>
        <p:nvSpPr>
          <p:cNvPr id="6" name="TextBox 5"/>
          <p:cNvSpPr txBox="1"/>
          <p:nvPr/>
        </p:nvSpPr>
        <p:spPr>
          <a:xfrm>
            <a:off x="6781801" y="3187005"/>
            <a:ext cx="2369126" cy="1384995"/>
          </a:xfrm>
          <a:prstGeom prst="rect">
            <a:avLst/>
          </a:prstGeom>
          <a:noFill/>
        </p:spPr>
        <p:txBody>
          <a:bodyPr wrap="square" rtlCol="0">
            <a:spAutoFit/>
          </a:bodyPr>
          <a:lstStyle/>
          <a:p>
            <a:pPr algn="ctr"/>
            <a:r>
              <a:rPr lang="en-US" sz="2800" spc="-150" dirty="0">
                <a:solidFill>
                  <a:srgbClr val="C00000"/>
                </a:solidFill>
              </a:rPr>
              <a:t>CORRUPTION</a:t>
            </a:r>
          </a:p>
          <a:p>
            <a:pPr algn="ctr"/>
            <a:r>
              <a:rPr lang="en-US" sz="2800" spc="-150" dirty="0">
                <a:solidFill>
                  <a:srgbClr val="C00000"/>
                </a:solidFill>
              </a:rPr>
              <a:t>CATASTROPHE</a:t>
            </a:r>
          </a:p>
          <a:p>
            <a:pPr algn="ctr"/>
            <a:r>
              <a:rPr lang="en-US" sz="2800" spc="-150" dirty="0">
                <a:solidFill>
                  <a:srgbClr val="C00000"/>
                </a:solidFill>
              </a:rPr>
              <a:t>CONFUSION</a:t>
            </a:r>
          </a:p>
        </p:txBody>
      </p:sp>
      <p:sp>
        <p:nvSpPr>
          <p:cNvPr id="7" name="TextBox 6"/>
          <p:cNvSpPr txBox="1"/>
          <p:nvPr/>
        </p:nvSpPr>
        <p:spPr>
          <a:xfrm>
            <a:off x="2057400" y="5791200"/>
            <a:ext cx="5257800" cy="584775"/>
          </a:xfrm>
          <a:prstGeom prst="rect">
            <a:avLst/>
          </a:prstGeom>
          <a:noFill/>
        </p:spPr>
        <p:txBody>
          <a:bodyPr wrap="square" rtlCol="0">
            <a:spAutoFit/>
          </a:bodyPr>
          <a:lstStyle/>
          <a:p>
            <a:pPr algn="ctr"/>
            <a:r>
              <a:rPr lang="en-US" sz="3200" dirty="0">
                <a:solidFill>
                  <a:srgbClr val="C00000"/>
                </a:solidFill>
              </a:rPr>
              <a:t>CHURCH </a:t>
            </a:r>
            <a:r>
              <a:rPr lang="en-US" sz="3200" dirty="0">
                <a:solidFill>
                  <a:srgbClr val="C00000"/>
                </a:solidFill>
                <a:latin typeface="Arial"/>
                <a:cs typeface="Arial"/>
              </a:rPr>
              <a:t>←</a:t>
            </a:r>
            <a:r>
              <a:rPr lang="en-US" sz="3200" dirty="0">
                <a:solidFill>
                  <a:srgbClr val="C00000"/>
                </a:solidFill>
              </a:rPr>
              <a:t>CROSS</a:t>
            </a:r>
            <a:r>
              <a:rPr lang="en-US" sz="3200" dirty="0">
                <a:solidFill>
                  <a:srgbClr val="C00000"/>
                </a:solidFill>
                <a:latin typeface="Arial"/>
                <a:cs typeface="Arial"/>
              </a:rPr>
              <a:t>←</a:t>
            </a:r>
            <a:r>
              <a:rPr lang="en-US" sz="3200" dirty="0">
                <a:solidFill>
                  <a:srgbClr val="C00000"/>
                </a:solidFill>
              </a:rPr>
              <a:t> CHRIST</a:t>
            </a:r>
          </a:p>
        </p:txBody>
      </p:sp>
      <p:sp>
        <p:nvSpPr>
          <p:cNvPr id="8" name="TextBox 7"/>
          <p:cNvSpPr txBox="1"/>
          <p:nvPr/>
        </p:nvSpPr>
        <p:spPr>
          <a:xfrm>
            <a:off x="117764" y="3402448"/>
            <a:ext cx="2701636" cy="954107"/>
          </a:xfrm>
          <a:prstGeom prst="rect">
            <a:avLst/>
          </a:prstGeom>
          <a:noFill/>
        </p:spPr>
        <p:txBody>
          <a:bodyPr wrap="square" rtlCol="0">
            <a:spAutoFit/>
          </a:bodyPr>
          <a:lstStyle/>
          <a:p>
            <a:pPr algn="ctr"/>
            <a:r>
              <a:rPr lang="en-US" sz="2800" spc="-150" dirty="0">
                <a:solidFill>
                  <a:srgbClr val="C00000"/>
                </a:solidFill>
              </a:rPr>
              <a:t>CONSUMMATION</a:t>
            </a:r>
            <a:br>
              <a:rPr lang="en-US" sz="2800" spc="-150" dirty="0">
                <a:solidFill>
                  <a:srgbClr val="C00000"/>
                </a:solidFill>
              </a:rPr>
            </a:br>
            <a:r>
              <a:rPr lang="en-US" sz="2800" spc="-150" dirty="0">
                <a:solidFill>
                  <a:srgbClr val="C00000"/>
                </a:solidFill>
              </a:rPr>
              <a:t>(FUTURE)</a:t>
            </a:r>
          </a:p>
        </p:txBody>
      </p:sp>
      <p:cxnSp>
        <p:nvCxnSpPr>
          <p:cNvPr id="12" name="Elbow Connector 11"/>
          <p:cNvCxnSpPr>
            <a:stCxn id="4" idx="3"/>
            <a:endCxn id="6" idx="0"/>
          </p:cNvCxnSpPr>
          <p:nvPr/>
        </p:nvCxnSpPr>
        <p:spPr>
          <a:xfrm>
            <a:off x="6019800" y="1816388"/>
            <a:ext cx="1946564" cy="1370617"/>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6" idx="2"/>
            <a:endCxn id="7" idx="3"/>
          </p:cNvCxnSpPr>
          <p:nvPr/>
        </p:nvCxnSpPr>
        <p:spPr>
          <a:xfrm rot="5400000">
            <a:off x="6884988" y="5002212"/>
            <a:ext cx="1511588" cy="651164"/>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1"/>
            <a:endCxn id="8" idx="2"/>
          </p:cNvCxnSpPr>
          <p:nvPr/>
        </p:nvCxnSpPr>
        <p:spPr>
          <a:xfrm rot="10800000">
            <a:off x="1468582" y="4356556"/>
            <a:ext cx="588818" cy="1727033"/>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1296709"/>
            <a:ext cx="2514600" cy="1039356"/>
          </a:xfrm>
          <a:prstGeom prst="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Impact" pitchFamily="34" charset="0"/>
              </a:rPr>
              <a:t>If This Is False</a:t>
            </a:r>
          </a:p>
        </p:txBody>
      </p:sp>
      <p:sp>
        <p:nvSpPr>
          <p:cNvPr id="13" name="TextBox 12"/>
          <p:cNvSpPr txBox="1"/>
          <p:nvPr/>
        </p:nvSpPr>
        <p:spPr>
          <a:xfrm>
            <a:off x="5943600" y="1631722"/>
            <a:ext cx="2557111"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Follows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Is False</a:t>
            </a:r>
          </a:p>
        </p:txBody>
      </p:sp>
      <p:sp>
        <p:nvSpPr>
          <p:cNvPr id="15" name="TextBox 14"/>
          <p:cNvSpPr txBox="1"/>
          <p:nvPr/>
        </p:nvSpPr>
        <p:spPr>
          <a:xfrm>
            <a:off x="3429000" y="1992868"/>
            <a:ext cx="2209800" cy="461665"/>
          </a:xfrm>
          <a:prstGeom prst="rect">
            <a:avLst/>
          </a:prstGeom>
          <a:noFill/>
        </p:spPr>
        <p:txBody>
          <a:bodyPr wrap="square" rtlCol="0">
            <a:spAutoFit/>
          </a:bodyPr>
          <a:lstStyle/>
          <a:p>
            <a:pPr algn="ctr"/>
            <a:r>
              <a:rPr lang="en-US" sz="2400" dirty="0"/>
              <a:t>Genesis 1:1ff</a:t>
            </a:r>
          </a:p>
        </p:txBody>
      </p:sp>
      <p:sp>
        <p:nvSpPr>
          <p:cNvPr id="16" name="TextBox 15"/>
          <p:cNvSpPr txBox="1"/>
          <p:nvPr/>
        </p:nvSpPr>
        <p:spPr>
          <a:xfrm>
            <a:off x="457200" y="3043535"/>
            <a:ext cx="2209800" cy="461665"/>
          </a:xfrm>
          <a:prstGeom prst="rect">
            <a:avLst/>
          </a:prstGeom>
          <a:noFill/>
        </p:spPr>
        <p:txBody>
          <a:bodyPr wrap="square" rtlCol="0">
            <a:spAutoFit/>
          </a:bodyPr>
          <a:lstStyle/>
          <a:p>
            <a:pPr algn="ctr"/>
            <a:r>
              <a:rPr lang="en-US" sz="2400" dirty="0"/>
              <a:t>Rev. 20:9ff</a:t>
            </a:r>
          </a:p>
        </p:txBody>
      </p:sp>
    </p:spTree>
    <p:extLst>
      <p:ext uri="{BB962C8B-B14F-4D97-AF65-F5344CB8AC3E}">
        <p14:creationId xmlns:p14="http://schemas.microsoft.com/office/powerpoint/2010/main" val="391617039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Biblical Framework Exists</a:t>
            </a:r>
          </a:p>
        </p:txBody>
      </p:sp>
      <p:pic>
        <p:nvPicPr>
          <p:cNvPr id="11266" name="Picture 2" descr="C:\Users\Steven\Documents\preaching\TRANSPARENCIES\AI designed creation charts\historical framework.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38" t="34216" r="28822" b="3385"/>
          <a:stretch/>
        </p:blipFill>
        <p:spPr bwMode="auto">
          <a:xfrm>
            <a:off x="1920945" y="1931703"/>
            <a:ext cx="5470456" cy="4063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1317" name="Group 11316"/>
          <p:cNvGrpSpPr/>
          <p:nvPr/>
        </p:nvGrpSpPr>
        <p:grpSpPr>
          <a:xfrm>
            <a:off x="3886200" y="2427508"/>
            <a:ext cx="1911994" cy="1548294"/>
            <a:chOff x="8926513" y="4778375"/>
            <a:chExt cx="965200" cy="784226"/>
          </a:xfrm>
        </p:grpSpPr>
        <p:sp>
          <p:nvSpPr>
            <p:cNvPr id="7" name="Freeform 10"/>
            <p:cNvSpPr>
              <a:spLocks/>
            </p:cNvSpPr>
            <p:nvPr/>
          </p:nvSpPr>
          <p:spPr bwMode="auto">
            <a:xfrm>
              <a:off x="9224963" y="5189538"/>
              <a:ext cx="604838" cy="352425"/>
            </a:xfrm>
            <a:custGeom>
              <a:avLst/>
              <a:gdLst>
                <a:gd name="T0" fmla="*/ 758 w 761"/>
                <a:gd name="T1" fmla="*/ 0 h 444"/>
                <a:gd name="T2" fmla="*/ 47 w 761"/>
                <a:gd name="T3" fmla="*/ 73 h 444"/>
                <a:gd name="T4" fmla="*/ 42 w 761"/>
                <a:gd name="T5" fmla="*/ 82 h 444"/>
                <a:gd name="T6" fmla="*/ 32 w 761"/>
                <a:gd name="T7" fmla="*/ 107 h 444"/>
                <a:gd name="T8" fmla="*/ 19 w 761"/>
                <a:gd name="T9" fmla="*/ 146 h 444"/>
                <a:gd name="T10" fmla="*/ 6 w 761"/>
                <a:gd name="T11" fmla="*/ 194 h 444"/>
                <a:gd name="T12" fmla="*/ 0 w 761"/>
                <a:gd name="T13" fmla="*/ 252 h 444"/>
                <a:gd name="T14" fmla="*/ 1 w 761"/>
                <a:gd name="T15" fmla="*/ 314 h 444"/>
                <a:gd name="T16" fmla="*/ 13 w 761"/>
                <a:gd name="T17" fmla="*/ 379 h 444"/>
                <a:gd name="T18" fmla="*/ 42 w 761"/>
                <a:gd name="T19" fmla="*/ 444 h 444"/>
                <a:gd name="T20" fmla="*/ 761 w 761"/>
                <a:gd name="T21" fmla="*/ 311 h 444"/>
                <a:gd name="T22" fmla="*/ 757 w 761"/>
                <a:gd name="T23" fmla="*/ 306 h 444"/>
                <a:gd name="T24" fmla="*/ 745 w 761"/>
                <a:gd name="T25" fmla="*/ 291 h 444"/>
                <a:gd name="T26" fmla="*/ 732 w 761"/>
                <a:gd name="T27" fmla="*/ 267 h 444"/>
                <a:gd name="T28" fmla="*/ 720 w 761"/>
                <a:gd name="T29" fmla="*/ 232 h 444"/>
                <a:gd name="T30" fmla="*/ 712 w 761"/>
                <a:gd name="T31" fmla="*/ 190 h 444"/>
                <a:gd name="T32" fmla="*/ 713 w 761"/>
                <a:gd name="T33" fmla="*/ 135 h 444"/>
                <a:gd name="T34" fmla="*/ 727 w 761"/>
                <a:gd name="T35" fmla="*/ 72 h 444"/>
                <a:gd name="T36" fmla="*/ 758 w 761"/>
                <a:gd name="T3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1" h="444">
                  <a:moveTo>
                    <a:pt x="758" y="0"/>
                  </a:moveTo>
                  <a:lnTo>
                    <a:pt x="47" y="73"/>
                  </a:lnTo>
                  <a:lnTo>
                    <a:pt x="42" y="82"/>
                  </a:lnTo>
                  <a:lnTo>
                    <a:pt x="32" y="107"/>
                  </a:lnTo>
                  <a:lnTo>
                    <a:pt x="19" y="146"/>
                  </a:lnTo>
                  <a:lnTo>
                    <a:pt x="6" y="194"/>
                  </a:lnTo>
                  <a:lnTo>
                    <a:pt x="0" y="252"/>
                  </a:lnTo>
                  <a:lnTo>
                    <a:pt x="1" y="314"/>
                  </a:lnTo>
                  <a:lnTo>
                    <a:pt x="13" y="379"/>
                  </a:lnTo>
                  <a:lnTo>
                    <a:pt x="42" y="444"/>
                  </a:lnTo>
                  <a:lnTo>
                    <a:pt x="761" y="311"/>
                  </a:lnTo>
                  <a:lnTo>
                    <a:pt x="757" y="306"/>
                  </a:lnTo>
                  <a:lnTo>
                    <a:pt x="745" y="291"/>
                  </a:lnTo>
                  <a:lnTo>
                    <a:pt x="732" y="267"/>
                  </a:lnTo>
                  <a:lnTo>
                    <a:pt x="720" y="232"/>
                  </a:lnTo>
                  <a:lnTo>
                    <a:pt x="712" y="190"/>
                  </a:lnTo>
                  <a:lnTo>
                    <a:pt x="713" y="135"/>
                  </a:lnTo>
                  <a:lnTo>
                    <a:pt x="727" y="72"/>
                  </a:lnTo>
                  <a:lnTo>
                    <a:pt x="7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8953500" y="4933950"/>
              <a:ext cx="895350" cy="622300"/>
            </a:xfrm>
            <a:custGeom>
              <a:avLst/>
              <a:gdLst>
                <a:gd name="T0" fmla="*/ 97 w 1128"/>
                <a:gd name="T1" fmla="*/ 2 h 784"/>
                <a:gd name="T2" fmla="*/ 91 w 1128"/>
                <a:gd name="T3" fmla="*/ 6 h 784"/>
                <a:gd name="T4" fmla="*/ 77 w 1128"/>
                <a:gd name="T5" fmla="*/ 15 h 784"/>
                <a:gd name="T6" fmla="*/ 57 w 1128"/>
                <a:gd name="T7" fmla="*/ 31 h 784"/>
                <a:gd name="T8" fmla="*/ 36 w 1128"/>
                <a:gd name="T9" fmla="*/ 54 h 784"/>
                <a:gd name="T10" fmla="*/ 18 w 1128"/>
                <a:gd name="T11" fmla="*/ 85 h 784"/>
                <a:gd name="T12" fmla="*/ 4 w 1128"/>
                <a:gd name="T13" fmla="*/ 124 h 784"/>
                <a:gd name="T14" fmla="*/ 0 w 1128"/>
                <a:gd name="T15" fmla="*/ 172 h 784"/>
                <a:gd name="T16" fmla="*/ 11 w 1128"/>
                <a:gd name="T17" fmla="*/ 228 h 784"/>
                <a:gd name="T18" fmla="*/ 379 w 1128"/>
                <a:gd name="T19" fmla="*/ 784 h 784"/>
                <a:gd name="T20" fmla="*/ 376 w 1128"/>
                <a:gd name="T21" fmla="*/ 774 h 784"/>
                <a:gd name="T22" fmla="*/ 367 w 1128"/>
                <a:gd name="T23" fmla="*/ 749 h 784"/>
                <a:gd name="T24" fmla="*/ 356 w 1128"/>
                <a:gd name="T25" fmla="*/ 710 h 784"/>
                <a:gd name="T26" fmla="*/ 347 w 1128"/>
                <a:gd name="T27" fmla="*/ 660 h 784"/>
                <a:gd name="T28" fmla="*/ 342 w 1128"/>
                <a:gd name="T29" fmla="*/ 600 h 784"/>
                <a:gd name="T30" fmla="*/ 346 w 1128"/>
                <a:gd name="T31" fmla="*/ 535 h 784"/>
                <a:gd name="T32" fmla="*/ 361 w 1128"/>
                <a:gd name="T33" fmla="*/ 466 h 784"/>
                <a:gd name="T34" fmla="*/ 391 w 1128"/>
                <a:gd name="T35" fmla="*/ 395 h 784"/>
                <a:gd name="T36" fmla="*/ 1128 w 1128"/>
                <a:gd name="T37" fmla="*/ 315 h 784"/>
                <a:gd name="T38" fmla="*/ 597 w 1128"/>
                <a:gd name="T39" fmla="*/ 0 h 784"/>
                <a:gd name="T40" fmla="*/ 594 w 1128"/>
                <a:gd name="T41" fmla="*/ 0 h 784"/>
                <a:gd name="T42" fmla="*/ 586 w 1128"/>
                <a:gd name="T43" fmla="*/ 0 h 784"/>
                <a:gd name="T44" fmla="*/ 572 w 1128"/>
                <a:gd name="T45" fmla="*/ 0 h 784"/>
                <a:gd name="T46" fmla="*/ 553 w 1128"/>
                <a:gd name="T47" fmla="*/ 1 h 784"/>
                <a:gd name="T48" fmla="*/ 530 w 1128"/>
                <a:gd name="T49" fmla="*/ 1 h 784"/>
                <a:gd name="T50" fmla="*/ 504 w 1128"/>
                <a:gd name="T51" fmla="*/ 1 h 784"/>
                <a:gd name="T52" fmla="*/ 473 w 1128"/>
                <a:gd name="T53" fmla="*/ 2 h 784"/>
                <a:gd name="T54" fmla="*/ 439 w 1128"/>
                <a:gd name="T55" fmla="*/ 2 h 784"/>
                <a:gd name="T56" fmla="*/ 402 w 1128"/>
                <a:gd name="T57" fmla="*/ 2 h 784"/>
                <a:gd name="T58" fmla="*/ 363 w 1128"/>
                <a:gd name="T59" fmla="*/ 3 h 784"/>
                <a:gd name="T60" fmla="*/ 322 w 1128"/>
                <a:gd name="T61" fmla="*/ 3 h 784"/>
                <a:gd name="T62" fmla="*/ 279 w 1128"/>
                <a:gd name="T63" fmla="*/ 3 h 784"/>
                <a:gd name="T64" fmla="*/ 234 w 1128"/>
                <a:gd name="T65" fmla="*/ 3 h 784"/>
                <a:gd name="T66" fmla="*/ 189 w 1128"/>
                <a:gd name="T67" fmla="*/ 3 h 784"/>
                <a:gd name="T68" fmla="*/ 143 w 1128"/>
                <a:gd name="T69" fmla="*/ 2 h 784"/>
                <a:gd name="T70" fmla="*/ 97 w 1128"/>
                <a:gd name="T71" fmla="*/ 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8" h="784">
                  <a:moveTo>
                    <a:pt x="97" y="2"/>
                  </a:moveTo>
                  <a:lnTo>
                    <a:pt x="91" y="6"/>
                  </a:lnTo>
                  <a:lnTo>
                    <a:pt x="77" y="15"/>
                  </a:lnTo>
                  <a:lnTo>
                    <a:pt x="57" y="31"/>
                  </a:lnTo>
                  <a:lnTo>
                    <a:pt x="36" y="54"/>
                  </a:lnTo>
                  <a:lnTo>
                    <a:pt x="18" y="85"/>
                  </a:lnTo>
                  <a:lnTo>
                    <a:pt x="4" y="124"/>
                  </a:lnTo>
                  <a:lnTo>
                    <a:pt x="0" y="172"/>
                  </a:lnTo>
                  <a:lnTo>
                    <a:pt x="11" y="228"/>
                  </a:lnTo>
                  <a:lnTo>
                    <a:pt x="379" y="784"/>
                  </a:lnTo>
                  <a:lnTo>
                    <a:pt x="376" y="774"/>
                  </a:lnTo>
                  <a:lnTo>
                    <a:pt x="367" y="749"/>
                  </a:lnTo>
                  <a:lnTo>
                    <a:pt x="356" y="710"/>
                  </a:lnTo>
                  <a:lnTo>
                    <a:pt x="347" y="660"/>
                  </a:lnTo>
                  <a:lnTo>
                    <a:pt x="342" y="600"/>
                  </a:lnTo>
                  <a:lnTo>
                    <a:pt x="346" y="535"/>
                  </a:lnTo>
                  <a:lnTo>
                    <a:pt x="361" y="466"/>
                  </a:lnTo>
                  <a:lnTo>
                    <a:pt x="391" y="395"/>
                  </a:lnTo>
                  <a:lnTo>
                    <a:pt x="1128" y="315"/>
                  </a:lnTo>
                  <a:lnTo>
                    <a:pt x="597" y="0"/>
                  </a:lnTo>
                  <a:lnTo>
                    <a:pt x="594" y="0"/>
                  </a:lnTo>
                  <a:lnTo>
                    <a:pt x="586" y="0"/>
                  </a:lnTo>
                  <a:lnTo>
                    <a:pt x="572" y="0"/>
                  </a:lnTo>
                  <a:lnTo>
                    <a:pt x="553" y="1"/>
                  </a:lnTo>
                  <a:lnTo>
                    <a:pt x="530" y="1"/>
                  </a:lnTo>
                  <a:lnTo>
                    <a:pt x="504" y="1"/>
                  </a:lnTo>
                  <a:lnTo>
                    <a:pt x="473" y="2"/>
                  </a:lnTo>
                  <a:lnTo>
                    <a:pt x="439" y="2"/>
                  </a:lnTo>
                  <a:lnTo>
                    <a:pt x="402" y="2"/>
                  </a:lnTo>
                  <a:lnTo>
                    <a:pt x="363" y="3"/>
                  </a:lnTo>
                  <a:lnTo>
                    <a:pt x="322" y="3"/>
                  </a:lnTo>
                  <a:lnTo>
                    <a:pt x="279" y="3"/>
                  </a:lnTo>
                  <a:lnTo>
                    <a:pt x="234" y="3"/>
                  </a:lnTo>
                  <a:lnTo>
                    <a:pt x="189" y="3"/>
                  </a:lnTo>
                  <a:lnTo>
                    <a:pt x="143" y="2"/>
                  </a:lnTo>
                  <a:lnTo>
                    <a:pt x="97" y="2"/>
                  </a:lnTo>
                  <a:close/>
                </a:path>
              </a:pathLst>
            </a:custGeom>
            <a:solidFill>
              <a:srgbClr val="935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p:nvSpPr>
          <p:spPr bwMode="auto">
            <a:xfrm>
              <a:off x="8926513" y="4910138"/>
              <a:ext cx="125413" cy="193675"/>
            </a:xfrm>
            <a:custGeom>
              <a:avLst/>
              <a:gdLst>
                <a:gd name="T0" fmla="*/ 159 w 159"/>
                <a:gd name="T1" fmla="*/ 0 h 243"/>
                <a:gd name="T2" fmla="*/ 143 w 159"/>
                <a:gd name="T3" fmla="*/ 5 h 243"/>
                <a:gd name="T4" fmla="*/ 127 w 159"/>
                <a:gd name="T5" fmla="*/ 10 h 243"/>
                <a:gd name="T6" fmla="*/ 110 w 159"/>
                <a:gd name="T7" fmla="*/ 17 h 243"/>
                <a:gd name="T8" fmla="*/ 95 w 159"/>
                <a:gd name="T9" fmla="*/ 25 h 243"/>
                <a:gd name="T10" fmla="*/ 80 w 159"/>
                <a:gd name="T11" fmla="*/ 35 h 243"/>
                <a:gd name="T12" fmla="*/ 67 w 159"/>
                <a:gd name="T13" fmla="*/ 46 h 243"/>
                <a:gd name="T14" fmla="*/ 54 w 159"/>
                <a:gd name="T15" fmla="*/ 58 h 243"/>
                <a:gd name="T16" fmla="*/ 44 w 159"/>
                <a:gd name="T17" fmla="*/ 70 h 243"/>
                <a:gd name="T18" fmla="*/ 32 w 159"/>
                <a:gd name="T19" fmla="*/ 89 h 243"/>
                <a:gd name="T20" fmla="*/ 21 w 159"/>
                <a:gd name="T21" fmla="*/ 108 h 243"/>
                <a:gd name="T22" fmla="*/ 11 w 159"/>
                <a:gd name="T23" fmla="*/ 130 h 243"/>
                <a:gd name="T24" fmla="*/ 6 w 159"/>
                <a:gd name="T25" fmla="*/ 152 h 243"/>
                <a:gd name="T26" fmla="*/ 1 w 159"/>
                <a:gd name="T27" fmla="*/ 175 h 243"/>
                <a:gd name="T28" fmla="*/ 0 w 159"/>
                <a:gd name="T29" fmla="*/ 198 h 243"/>
                <a:gd name="T30" fmla="*/ 2 w 159"/>
                <a:gd name="T31" fmla="*/ 220 h 243"/>
                <a:gd name="T32" fmla="*/ 9 w 159"/>
                <a:gd name="T33" fmla="*/ 241 h 243"/>
                <a:gd name="T34" fmla="*/ 11 w 159"/>
                <a:gd name="T35" fmla="*/ 243 h 243"/>
                <a:gd name="T36" fmla="*/ 16 w 159"/>
                <a:gd name="T37" fmla="*/ 241 h 243"/>
                <a:gd name="T38" fmla="*/ 18 w 159"/>
                <a:gd name="T39" fmla="*/ 237 h 243"/>
                <a:gd name="T40" fmla="*/ 19 w 159"/>
                <a:gd name="T41" fmla="*/ 234 h 243"/>
                <a:gd name="T42" fmla="*/ 17 w 159"/>
                <a:gd name="T43" fmla="*/ 195 h 243"/>
                <a:gd name="T44" fmla="*/ 19 w 159"/>
                <a:gd name="T45" fmla="*/ 158 h 243"/>
                <a:gd name="T46" fmla="*/ 29 w 159"/>
                <a:gd name="T47" fmla="*/ 122 h 243"/>
                <a:gd name="T48" fmla="*/ 44 w 159"/>
                <a:gd name="T49" fmla="*/ 89 h 243"/>
                <a:gd name="T50" fmla="*/ 64 w 159"/>
                <a:gd name="T51" fmla="*/ 60 h 243"/>
                <a:gd name="T52" fmla="*/ 90 w 159"/>
                <a:gd name="T53" fmla="*/ 35 h 243"/>
                <a:gd name="T54" fmla="*/ 122 w 159"/>
                <a:gd name="T55" fmla="*/ 15 h 243"/>
                <a:gd name="T56" fmla="*/ 159 w 159"/>
                <a:gd name="T57" fmla="*/ 1 h 243"/>
                <a:gd name="T58" fmla="*/ 159 w 159"/>
                <a:gd name="T59" fmla="*/ 1 h 243"/>
                <a:gd name="T60" fmla="*/ 159 w 159"/>
                <a:gd name="T61" fmla="*/ 0 h 243"/>
                <a:gd name="T62" fmla="*/ 159 w 159"/>
                <a:gd name="T63" fmla="*/ 0 h 243"/>
                <a:gd name="T64" fmla="*/ 159 w 159"/>
                <a:gd name="T65" fmla="*/ 0 h 243"/>
                <a:gd name="T66" fmla="*/ 159 w 159"/>
                <a:gd name="T6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43">
                  <a:moveTo>
                    <a:pt x="159" y="0"/>
                  </a:moveTo>
                  <a:lnTo>
                    <a:pt x="143" y="5"/>
                  </a:lnTo>
                  <a:lnTo>
                    <a:pt x="127" y="10"/>
                  </a:lnTo>
                  <a:lnTo>
                    <a:pt x="110" y="17"/>
                  </a:lnTo>
                  <a:lnTo>
                    <a:pt x="95" y="25"/>
                  </a:lnTo>
                  <a:lnTo>
                    <a:pt x="80" y="35"/>
                  </a:lnTo>
                  <a:lnTo>
                    <a:pt x="67" y="46"/>
                  </a:lnTo>
                  <a:lnTo>
                    <a:pt x="54" y="58"/>
                  </a:lnTo>
                  <a:lnTo>
                    <a:pt x="44" y="70"/>
                  </a:lnTo>
                  <a:lnTo>
                    <a:pt x="32" y="89"/>
                  </a:lnTo>
                  <a:lnTo>
                    <a:pt x="21" y="108"/>
                  </a:lnTo>
                  <a:lnTo>
                    <a:pt x="11" y="130"/>
                  </a:lnTo>
                  <a:lnTo>
                    <a:pt x="6" y="152"/>
                  </a:lnTo>
                  <a:lnTo>
                    <a:pt x="1" y="175"/>
                  </a:lnTo>
                  <a:lnTo>
                    <a:pt x="0" y="198"/>
                  </a:lnTo>
                  <a:lnTo>
                    <a:pt x="2" y="220"/>
                  </a:lnTo>
                  <a:lnTo>
                    <a:pt x="9" y="241"/>
                  </a:lnTo>
                  <a:lnTo>
                    <a:pt x="11" y="243"/>
                  </a:lnTo>
                  <a:lnTo>
                    <a:pt x="16" y="241"/>
                  </a:lnTo>
                  <a:lnTo>
                    <a:pt x="18" y="237"/>
                  </a:lnTo>
                  <a:lnTo>
                    <a:pt x="19" y="234"/>
                  </a:lnTo>
                  <a:lnTo>
                    <a:pt x="17" y="195"/>
                  </a:lnTo>
                  <a:lnTo>
                    <a:pt x="19" y="158"/>
                  </a:lnTo>
                  <a:lnTo>
                    <a:pt x="29" y="122"/>
                  </a:lnTo>
                  <a:lnTo>
                    <a:pt x="44" y="89"/>
                  </a:lnTo>
                  <a:lnTo>
                    <a:pt x="64" y="60"/>
                  </a:lnTo>
                  <a:lnTo>
                    <a:pt x="90" y="35"/>
                  </a:lnTo>
                  <a:lnTo>
                    <a:pt x="122" y="15"/>
                  </a:lnTo>
                  <a:lnTo>
                    <a:pt x="159" y="1"/>
                  </a:lnTo>
                  <a:lnTo>
                    <a:pt x="159" y="1"/>
                  </a:lnTo>
                  <a:lnTo>
                    <a:pt x="159" y="0"/>
                  </a:lnTo>
                  <a:lnTo>
                    <a:pt x="159" y="0"/>
                  </a:lnTo>
                  <a:lnTo>
                    <a:pt x="159" y="0"/>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p:nvSpPr>
          <p:spPr bwMode="auto">
            <a:xfrm>
              <a:off x="8926513" y="5059363"/>
              <a:ext cx="295275" cy="468313"/>
            </a:xfrm>
            <a:custGeom>
              <a:avLst/>
              <a:gdLst>
                <a:gd name="T0" fmla="*/ 10 w 372"/>
                <a:gd name="T1" fmla="*/ 23 h 590"/>
                <a:gd name="T2" fmla="*/ 32 w 372"/>
                <a:gd name="T3" fmla="*/ 64 h 590"/>
                <a:gd name="T4" fmla="*/ 56 w 372"/>
                <a:gd name="T5" fmla="*/ 106 h 590"/>
                <a:gd name="T6" fmla="*/ 80 w 372"/>
                <a:gd name="T7" fmla="*/ 147 h 590"/>
                <a:gd name="T8" fmla="*/ 106 w 372"/>
                <a:gd name="T9" fmla="*/ 189 h 590"/>
                <a:gd name="T10" fmla="*/ 130 w 372"/>
                <a:gd name="T11" fmla="*/ 229 h 590"/>
                <a:gd name="T12" fmla="*/ 154 w 372"/>
                <a:gd name="T13" fmla="*/ 271 h 590"/>
                <a:gd name="T14" fmla="*/ 177 w 372"/>
                <a:gd name="T15" fmla="*/ 313 h 590"/>
                <a:gd name="T16" fmla="*/ 199 w 372"/>
                <a:gd name="T17" fmla="*/ 355 h 590"/>
                <a:gd name="T18" fmla="*/ 223 w 372"/>
                <a:gd name="T19" fmla="*/ 395 h 590"/>
                <a:gd name="T20" fmla="*/ 249 w 372"/>
                <a:gd name="T21" fmla="*/ 434 h 590"/>
                <a:gd name="T22" fmla="*/ 275 w 372"/>
                <a:gd name="T23" fmla="*/ 474 h 590"/>
                <a:gd name="T24" fmla="*/ 296 w 372"/>
                <a:gd name="T25" fmla="*/ 506 h 590"/>
                <a:gd name="T26" fmla="*/ 311 w 372"/>
                <a:gd name="T27" fmla="*/ 533 h 590"/>
                <a:gd name="T28" fmla="*/ 327 w 372"/>
                <a:gd name="T29" fmla="*/ 559 h 590"/>
                <a:gd name="T30" fmla="*/ 349 w 372"/>
                <a:gd name="T31" fmla="*/ 581 h 590"/>
                <a:gd name="T32" fmla="*/ 366 w 372"/>
                <a:gd name="T33" fmla="*/ 590 h 590"/>
                <a:gd name="T34" fmla="*/ 372 w 372"/>
                <a:gd name="T35" fmla="*/ 583 h 590"/>
                <a:gd name="T36" fmla="*/ 350 w 372"/>
                <a:gd name="T37" fmla="*/ 547 h 590"/>
                <a:gd name="T38" fmla="*/ 309 w 372"/>
                <a:gd name="T39" fmla="*/ 482 h 590"/>
                <a:gd name="T40" fmla="*/ 268 w 372"/>
                <a:gd name="T41" fmla="*/ 416 h 590"/>
                <a:gd name="T42" fmla="*/ 229 w 372"/>
                <a:gd name="T43" fmla="*/ 349 h 590"/>
                <a:gd name="T44" fmla="*/ 197 w 372"/>
                <a:gd name="T45" fmla="*/ 295 h 590"/>
                <a:gd name="T46" fmla="*/ 171 w 372"/>
                <a:gd name="T47" fmla="*/ 256 h 590"/>
                <a:gd name="T48" fmla="*/ 145 w 372"/>
                <a:gd name="T49" fmla="*/ 217 h 590"/>
                <a:gd name="T50" fmla="*/ 118 w 372"/>
                <a:gd name="T51" fmla="*/ 177 h 590"/>
                <a:gd name="T52" fmla="*/ 91 w 372"/>
                <a:gd name="T53" fmla="*/ 139 h 590"/>
                <a:gd name="T54" fmla="*/ 63 w 372"/>
                <a:gd name="T55" fmla="*/ 100 h 590"/>
                <a:gd name="T56" fmla="*/ 37 w 372"/>
                <a:gd name="T57" fmla="*/ 61 h 590"/>
                <a:gd name="T58" fmla="*/ 11 w 372"/>
                <a:gd name="T59" fmla="*/ 21 h 590"/>
                <a:gd name="T60" fmla="*/ 0 w 372"/>
                <a:gd name="T61" fmla="*/ 0 h 590"/>
                <a:gd name="T62" fmla="*/ 0 w 372"/>
                <a:gd name="T63" fmla="*/ 0 h 590"/>
                <a:gd name="T64" fmla="*/ 0 w 372"/>
                <a:gd name="T65" fmla="*/ 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590">
                  <a:moveTo>
                    <a:pt x="0" y="1"/>
                  </a:moveTo>
                  <a:lnTo>
                    <a:pt x="10" y="23"/>
                  </a:lnTo>
                  <a:lnTo>
                    <a:pt x="21" y="44"/>
                  </a:lnTo>
                  <a:lnTo>
                    <a:pt x="32" y="64"/>
                  </a:lnTo>
                  <a:lnTo>
                    <a:pt x="44" y="85"/>
                  </a:lnTo>
                  <a:lnTo>
                    <a:pt x="56" y="106"/>
                  </a:lnTo>
                  <a:lnTo>
                    <a:pt x="68" y="127"/>
                  </a:lnTo>
                  <a:lnTo>
                    <a:pt x="80" y="147"/>
                  </a:lnTo>
                  <a:lnTo>
                    <a:pt x="93" y="168"/>
                  </a:lnTo>
                  <a:lnTo>
                    <a:pt x="106" y="189"/>
                  </a:lnTo>
                  <a:lnTo>
                    <a:pt x="118" y="208"/>
                  </a:lnTo>
                  <a:lnTo>
                    <a:pt x="130" y="229"/>
                  </a:lnTo>
                  <a:lnTo>
                    <a:pt x="143" y="250"/>
                  </a:lnTo>
                  <a:lnTo>
                    <a:pt x="154" y="271"/>
                  </a:lnTo>
                  <a:lnTo>
                    <a:pt x="167" y="291"/>
                  </a:lnTo>
                  <a:lnTo>
                    <a:pt x="177" y="313"/>
                  </a:lnTo>
                  <a:lnTo>
                    <a:pt x="189" y="334"/>
                  </a:lnTo>
                  <a:lnTo>
                    <a:pt x="199" y="355"/>
                  </a:lnTo>
                  <a:lnTo>
                    <a:pt x="211" y="374"/>
                  </a:lnTo>
                  <a:lnTo>
                    <a:pt x="223" y="395"/>
                  </a:lnTo>
                  <a:lnTo>
                    <a:pt x="236" y="415"/>
                  </a:lnTo>
                  <a:lnTo>
                    <a:pt x="249" y="434"/>
                  </a:lnTo>
                  <a:lnTo>
                    <a:pt x="261" y="454"/>
                  </a:lnTo>
                  <a:lnTo>
                    <a:pt x="275" y="474"/>
                  </a:lnTo>
                  <a:lnTo>
                    <a:pt x="288" y="493"/>
                  </a:lnTo>
                  <a:lnTo>
                    <a:pt x="296" y="506"/>
                  </a:lnTo>
                  <a:lnTo>
                    <a:pt x="303" y="520"/>
                  </a:lnTo>
                  <a:lnTo>
                    <a:pt x="311" y="533"/>
                  </a:lnTo>
                  <a:lnTo>
                    <a:pt x="319" y="546"/>
                  </a:lnTo>
                  <a:lnTo>
                    <a:pt x="327" y="559"/>
                  </a:lnTo>
                  <a:lnTo>
                    <a:pt x="337" y="570"/>
                  </a:lnTo>
                  <a:lnTo>
                    <a:pt x="349" y="581"/>
                  </a:lnTo>
                  <a:lnTo>
                    <a:pt x="362" y="590"/>
                  </a:lnTo>
                  <a:lnTo>
                    <a:pt x="366" y="590"/>
                  </a:lnTo>
                  <a:lnTo>
                    <a:pt x="370" y="586"/>
                  </a:lnTo>
                  <a:lnTo>
                    <a:pt x="372" y="583"/>
                  </a:lnTo>
                  <a:lnTo>
                    <a:pt x="372" y="578"/>
                  </a:lnTo>
                  <a:lnTo>
                    <a:pt x="350" y="547"/>
                  </a:lnTo>
                  <a:lnTo>
                    <a:pt x="329" y="515"/>
                  </a:lnTo>
                  <a:lnTo>
                    <a:pt x="309" y="482"/>
                  </a:lnTo>
                  <a:lnTo>
                    <a:pt x="289" y="448"/>
                  </a:lnTo>
                  <a:lnTo>
                    <a:pt x="268" y="416"/>
                  </a:lnTo>
                  <a:lnTo>
                    <a:pt x="249" y="382"/>
                  </a:lnTo>
                  <a:lnTo>
                    <a:pt x="229" y="349"/>
                  </a:lnTo>
                  <a:lnTo>
                    <a:pt x="210" y="316"/>
                  </a:lnTo>
                  <a:lnTo>
                    <a:pt x="197" y="295"/>
                  </a:lnTo>
                  <a:lnTo>
                    <a:pt x="185" y="275"/>
                  </a:lnTo>
                  <a:lnTo>
                    <a:pt x="171" y="256"/>
                  </a:lnTo>
                  <a:lnTo>
                    <a:pt x="159" y="236"/>
                  </a:lnTo>
                  <a:lnTo>
                    <a:pt x="145" y="217"/>
                  </a:lnTo>
                  <a:lnTo>
                    <a:pt x="131" y="197"/>
                  </a:lnTo>
                  <a:lnTo>
                    <a:pt x="118" y="177"/>
                  </a:lnTo>
                  <a:lnTo>
                    <a:pt x="105" y="158"/>
                  </a:lnTo>
                  <a:lnTo>
                    <a:pt x="91" y="139"/>
                  </a:lnTo>
                  <a:lnTo>
                    <a:pt x="77" y="120"/>
                  </a:lnTo>
                  <a:lnTo>
                    <a:pt x="63" y="100"/>
                  </a:lnTo>
                  <a:lnTo>
                    <a:pt x="49" y="81"/>
                  </a:lnTo>
                  <a:lnTo>
                    <a:pt x="37" y="61"/>
                  </a:lnTo>
                  <a:lnTo>
                    <a:pt x="24" y="40"/>
                  </a:lnTo>
                  <a:lnTo>
                    <a:pt x="11" y="21"/>
                  </a:lnTo>
                  <a:lnTo>
                    <a:pt x="0"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9018588" y="4906963"/>
              <a:ext cx="255588" cy="341313"/>
            </a:xfrm>
            <a:custGeom>
              <a:avLst/>
              <a:gdLst>
                <a:gd name="T0" fmla="*/ 0 w 323"/>
                <a:gd name="T1" fmla="*/ 0 h 430"/>
                <a:gd name="T2" fmla="*/ 22 w 323"/>
                <a:gd name="T3" fmla="*/ 27 h 430"/>
                <a:gd name="T4" fmla="*/ 43 w 323"/>
                <a:gd name="T5" fmla="*/ 53 h 430"/>
                <a:gd name="T6" fmla="*/ 62 w 323"/>
                <a:gd name="T7" fmla="*/ 80 h 430"/>
                <a:gd name="T8" fmla="*/ 83 w 323"/>
                <a:gd name="T9" fmla="*/ 108 h 430"/>
                <a:gd name="T10" fmla="*/ 101 w 323"/>
                <a:gd name="T11" fmla="*/ 135 h 430"/>
                <a:gd name="T12" fmla="*/ 121 w 323"/>
                <a:gd name="T13" fmla="*/ 163 h 430"/>
                <a:gd name="T14" fmla="*/ 142 w 323"/>
                <a:gd name="T15" fmla="*/ 191 h 430"/>
                <a:gd name="T16" fmla="*/ 161 w 323"/>
                <a:gd name="T17" fmla="*/ 217 h 430"/>
                <a:gd name="T18" fmla="*/ 181 w 323"/>
                <a:gd name="T19" fmla="*/ 244 h 430"/>
                <a:gd name="T20" fmla="*/ 202 w 323"/>
                <a:gd name="T21" fmla="*/ 269 h 430"/>
                <a:gd name="T22" fmla="*/ 221 w 323"/>
                <a:gd name="T23" fmla="*/ 295 h 430"/>
                <a:gd name="T24" fmla="*/ 241 w 323"/>
                <a:gd name="T25" fmla="*/ 321 h 430"/>
                <a:gd name="T26" fmla="*/ 260 w 323"/>
                <a:gd name="T27" fmla="*/ 347 h 430"/>
                <a:gd name="T28" fmla="*/ 279 w 323"/>
                <a:gd name="T29" fmla="*/ 375 h 430"/>
                <a:gd name="T30" fmla="*/ 297 w 323"/>
                <a:gd name="T31" fmla="*/ 401 h 430"/>
                <a:gd name="T32" fmla="*/ 315 w 323"/>
                <a:gd name="T33" fmla="*/ 429 h 430"/>
                <a:gd name="T34" fmla="*/ 318 w 323"/>
                <a:gd name="T35" fmla="*/ 430 h 430"/>
                <a:gd name="T36" fmla="*/ 320 w 323"/>
                <a:gd name="T37" fmla="*/ 428 h 430"/>
                <a:gd name="T38" fmla="*/ 323 w 323"/>
                <a:gd name="T39" fmla="*/ 424 h 430"/>
                <a:gd name="T40" fmla="*/ 323 w 323"/>
                <a:gd name="T41" fmla="*/ 421 h 430"/>
                <a:gd name="T42" fmla="*/ 319 w 323"/>
                <a:gd name="T43" fmla="*/ 410 h 430"/>
                <a:gd name="T44" fmla="*/ 313 w 323"/>
                <a:gd name="T45" fmla="*/ 398 h 430"/>
                <a:gd name="T46" fmla="*/ 308 w 323"/>
                <a:gd name="T47" fmla="*/ 389 h 430"/>
                <a:gd name="T48" fmla="*/ 302 w 323"/>
                <a:gd name="T49" fmla="*/ 378 h 430"/>
                <a:gd name="T50" fmla="*/ 294 w 323"/>
                <a:gd name="T51" fmla="*/ 369 h 430"/>
                <a:gd name="T52" fmla="*/ 287 w 323"/>
                <a:gd name="T53" fmla="*/ 360 h 430"/>
                <a:gd name="T54" fmla="*/ 279 w 323"/>
                <a:gd name="T55" fmla="*/ 351 h 430"/>
                <a:gd name="T56" fmla="*/ 271 w 323"/>
                <a:gd name="T57" fmla="*/ 342 h 430"/>
                <a:gd name="T58" fmla="*/ 259 w 323"/>
                <a:gd name="T59" fmla="*/ 328 h 430"/>
                <a:gd name="T60" fmla="*/ 249 w 323"/>
                <a:gd name="T61" fmla="*/ 314 h 430"/>
                <a:gd name="T62" fmla="*/ 237 w 323"/>
                <a:gd name="T63" fmla="*/ 300 h 430"/>
                <a:gd name="T64" fmla="*/ 227 w 323"/>
                <a:gd name="T65" fmla="*/ 285 h 430"/>
                <a:gd name="T66" fmla="*/ 217 w 323"/>
                <a:gd name="T67" fmla="*/ 270 h 430"/>
                <a:gd name="T68" fmla="*/ 205 w 323"/>
                <a:gd name="T69" fmla="*/ 256 h 430"/>
                <a:gd name="T70" fmla="*/ 194 w 323"/>
                <a:gd name="T71" fmla="*/ 242 h 430"/>
                <a:gd name="T72" fmla="*/ 182 w 323"/>
                <a:gd name="T73" fmla="*/ 229 h 430"/>
                <a:gd name="T74" fmla="*/ 159 w 323"/>
                <a:gd name="T75" fmla="*/ 201 h 430"/>
                <a:gd name="T76" fmla="*/ 136 w 323"/>
                <a:gd name="T77" fmla="*/ 172 h 430"/>
                <a:gd name="T78" fmla="*/ 114 w 323"/>
                <a:gd name="T79" fmla="*/ 142 h 430"/>
                <a:gd name="T80" fmla="*/ 92 w 323"/>
                <a:gd name="T81" fmla="*/ 113 h 430"/>
                <a:gd name="T82" fmla="*/ 70 w 323"/>
                <a:gd name="T83" fmla="*/ 85 h 430"/>
                <a:gd name="T84" fmla="*/ 48 w 323"/>
                <a:gd name="T85" fmla="*/ 56 h 430"/>
                <a:gd name="T86" fmla="*/ 25 w 323"/>
                <a:gd name="T87" fmla="*/ 27 h 430"/>
                <a:gd name="T88" fmla="*/ 1 w 323"/>
                <a:gd name="T89" fmla="*/ 0 h 430"/>
                <a:gd name="T90" fmla="*/ 0 w 323"/>
                <a:gd name="T91" fmla="*/ 0 h 430"/>
                <a:gd name="T92" fmla="*/ 0 w 323"/>
                <a:gd name="T93" fmla="*/ 0 h 430"/>
                <a:gd name="T94" fmla="*/ 0 w 323"/>
                <a:gd name="T95" fmla="*/ 0 h 430"/>
                <a:gd name="T96" fmla="*/ 0 w 323"/>
                <a:gd name="T97" fmla="*/ 0 h 430"/>
                <a:gd name="T98" fmla="*/ 0 w 323"/>
                <a:gd name="T99"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3" h="430">
                  <a:moveTo>
                    <a:pt x="0" y="0"/>
                  </a:moveTo>
                  <a:lnTo>
                    <a:pt x="22" y="27"/>
                  </a:lnTo>
                  <a:lnTo>
                    <a:pt x="43" y="53"/>
                  </a:lnTo>
                  <a:lnTo>
                    <a:pt x="62" y="80"/>
                  </a:lnTo>
                  <a:lnTo>
                    <a:pt x="83" y="108"/>
                  </a:lnTo>
                  <a:lnTo>
                    <a:pt x="101" y="135"/>
                  </a:lnTo>
                  <a:lnTo>
                    <a:pt x="121" y="163"/>
                  </a:lnTo>
                  <a:lnTo>
                    <a:pt x="142" y="191"/>
                  </a:lnTo>
                  <a:lnTo>
                    <a:pt x="161" y="217"/>
                  </a:lnTo>
                  <a:lnTo>
                    <a:pt x="181" y="244"/>
                  </a:lnTo>
                  <a:lnTo>
                    <a:pt x="202" y="269"/>
                  </a:lnTo>
                  <a:lnTo>
                    <a:pt x="221" y="295"/>
                  </a:lnTo>
                  <a:lnTo>
                    <a:pt x="241" y="321"/>
                  </a:lnTo>
                  <a:lnTo>
                    <a:pt x="260" y="347"/>
                  </a:lnTo>
                  <a:lnTo>
                    <a:pt x="279" y="375"/>
                  </a:lnTo>
                  <a:lnTo>
                    <a:pt x="297" y="401"/>
                  </a:lnTo>
                  <a:lnTo>
                    <a:pt x="315" y="429"/>
                  </a:lnTo>
                  <a:lnTo>
                    <a:pt x="318" y="430"/>
                  </a:lnTo>
                  <a:lnTo>
                    <a:pt x="320" y="428"/>
                  </a:lnTo>
                  <a:lnTo>
                    <a:pt x="323" y="424"/>
                  </a:lnTo>
                  <a:lnTo>
                    <a:pt x="323" y="421"/>
                  </a:lnTo>
                  <a:lnTo>
                    <a:pt x="319" y="410"/>
                  </a:lnTo>
                  <a:lnTo>
                    <a:pt x="313" y="398"/>
                  </a:lnTo>
                  <a:lnTo>
                    <a:pt x="308" y="389"/>
                  </a:lnTo>
                  <a:lnTo>
                    <a:pt x="302" y="378"/>
                  </a:lnTo>
                  <a:lnTo>
                    <a:pt x="294" y="369"/>
                  </a:lnTo>
                  <a:lnTo>
                    <a:pt x="287" y="360"/>
                  </a:lnTo>
                  <a:lnTo>
                    <a:pt x="279" y="351"/>
                  </a:lnTo>
                  <a:lnTo>
                    <a:pt x="271" y="342"/>
                  </a:lnTo>
                  <a:lnTo>
                    <a:pt x="259" y="328"/>
                  </a:lnTo>
                  <a:lnTo>
                    <a:pt x="249" y="314"/>
                  </a:lnTo>
                  <a:lnTo>
                    <a:pt x="237" y="300"/>
                  </a:lnTo>
                  <a:lnTo>
                    <a:pt x="227" y="285"/>
                  </a:lnTo>
                  <a:lnTo>
                    <a:pt x="217" y="270"/>
                  </a:lnTo>
                  <a:lnTo>
                    <a:pt x="205" y="256"/>
                  </a:lnTo>
                  <a:lnTo>
                    <a:pt x="194" y="242"/>
                  </a:lnTo>
                  <a:lnTo>
                    <a:pt x="182" y="229"/>
                  </a:lnTo>
                  <a:lnTo>
                    <a:pt x="159" y="201"/>
                  </a:lnTo>
                  <a:lnTo>
                    <a:pt x="136" y="172"/>
                  </a:lnTo>
                  <a:lnTo>
                    <a:pt x="114" y="142"/>
                  </a:lnTo>
                  <a:lnTo>
                    <a:pt x="92" y="113"/>
                  </a:lnTo>
                  <a:lnTo>
                    <a:pt x="70" y="85"/>
                  </a:lnTo>
                  <a:lnTo>
                    <a:pt x="48" y="56"/>
                  </a:lnTo>
                  <a:lnTo>
                    <a:pt x="25" y="27"/>
                  </a:lnTo>
                  <a:lnTo>
                    <a:pt x="1"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p:nvSpPr>
          <p:spPr bwMode="auto">
            <a:xfrm>
              <a:off x="9218613" y="5246688"/>
              <a:ext cx="52388" cy="298450"/>
            </a:xfrm>
            <a:custGeom>
              <a:avLst/>
              <a:gdLst>
                <a:gd name="T0" fmla="*/ 50 w 64"/>
                <a:gd name="T1" fmla="*/ 0 h 376"/>
                <a:gd name="T2" fmla="*/ 31 w 64"/>
                <a:gd name="T3" fmla="*/ 43 h 376"/>
                <a:gd name="T4" fmla="*/ 14 w 64"/>
                <a:gd name="T5" fmla="*/ 90 h 376"/>
                <a:gd name="T6" fmla="*/ 4 w 64"/>
                <a:gd name="T7" fmla="*/ 140 h 376"/>
                <a:gd name="T8" fmla="*/ 0 w 64"/>
                <a:gd name="T9" fmla="*/ 191 h 376"/>
                <a:gd name="T10" fmla="*/ 2 w 64"/>
                <a:gd name="T11" fmla="*/ 242 h 376"/>
                <a:gd name="T12" fmla="*/ 11 w 64"/>
                <a:gd name="T13" fmla="*/ 292 h 376"/>
                <a:gd name="T14" fmla="*/ 29 w 64"/>
                <a:gd name="T15" fmla="*/ 337 h 376"/>
                <a:gd name="T16" fmla="*/ 56 w 64"/>
                <a:gd name="T17" fmla="*/ 376 h 376"/>
                <a:gd name="T18" fmla="*/ 58 w 64"/>
                <a:gd name="T19" fmla="*/ 376 h 376"/>
                <a:gd name="T20" fmla="*/ 62 w 64"/>
                <a:gd name="T21" fmla="*/ 375 h 376"/>
                <a:gd name="T22" fmla="*/ 64 w 64"/>
                <a:gd name="T23" fmla="*/ 371 h 376"/>
                <a:gd name="T24" fmla="*/ 64 w 64"/>
                <a:gd name="T25" fmla="*/ 369 h 376"/>
                <a:gd name="T26" fmla="*/ 42 w 64"/>
                <a:gd name="T27" fmla="*/ 327 h 376"/>
                <a:gd name="T28" fmla="*/ 26 w 64"/>
                <a:gd name="T29" fmla="*/ 282 h 376"/>
                <a:gd name="T30" fmla="*/ 16 w 64"/>
                <a:gd name="T31" fmla="*/ 235 h 376"/>
                <a:gd name="T32" fmla="*/ 11 w 64"/>
                <a:gd name="T33" fmla="*/ 187 h 376"/>
                <a:gd name="T34" fmla="*/ 12 w 64"/>
                <a:gd name="T35" fmla="*/ 138 h 376"/>
                <a:gd name="T36" fmla="*/ 19 w 64"/>
                <a:gd name="T37" fmla="*/ 90 h 376"/>
                <a:gd name="T38" fmla="*/ 32 w 64"/>
                <a:gd name="T39" fmla="*/ 44 h 376"/>
                <a:gd name="T40" fmla="*/ 50 w 64"/>
                <a:gd name="T41" fmla="*/ 0 h 376"/>
                <a:gd name="T42" fmla="*/ 50 w 64"/>
                <a:gd name="T43" fmla="*/ 0 h 376"/>
                <a:gd name="T44" fmla="*/ 50 w 64"/>
                <a:gd name="T45" fmla="*/ 0 h 376"/>
                <a:gd name="T46" fmla="*/ 50 w 64"/>
                <a:gd name="T47" fmla="*/ 0 h 376"/>
                <a:gd name="T48" fmla="*/ 50 w 64"/>
                <a:gd name="T49" fmla="*/ 0 h 376"/>
                <a:gd name="T50" fmla="*/ 50 w 64"/>
                <a:gd name="T51"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76">
                  <a:moveTo>
                    <a:pt x="50" y="0"/>
                  </a:moveTo>
                  <a:lnTo>
                    <a:pt x="31" y="43"/>
                  </a:lnTo>
                  <a:lnTo>
                    <a:pt x="14" y="90"/>
                  </a:lnTo>
                  <a:lnTo>
                    <a:pt x="4" y="140"/>
                  </a:lnTo>
                  <a:lnTo>
                    <a:pt x="0" y="191"/>
                  </a:lnTo>
                  <a:lnTo>
                    <a:pt x="2" y="242"/>
                  </a:lnTo>
                  <a:lnTo>
                    <a:pt x="11" y="292"/>
                  </a:lnTo>
                  <a:lnTo>
                    <a:pt x="29" y="337"/>
                  </a:lnTo>
                  <a:lnTo>
                    <a:pt x="56" y="376"/>
                  </a:lnTo>
                  <a:lnTo>
                    <a:pt x="58" y="376"/>
                  </a:lnTo>
                  <a:lnTo>
                    <a:pt x="62" y="375"/>
                  </a:lnTo>
                  <a:lnTo>
                    <a:pt x="64" y="371"/>
                  </a:lnTo>
                  <a:lnTo>
                    <a:pt x="64" y="369"/>
                  </a:lnTo>
                  <a:lnTo>
                    <a:pt x="42" y="327"/>
                  </a:lnTo>
                  <a:lnTo>
                    <a:pt x="26" y="282"/>
                  </a:lnTo>
                  <a:lnTo>
                    <a:pt x="16" y="235"/>
                  </a:lnTo>
                  <a:lnTo>
                    <a:pt x="11" y="187"/>
                  </a:lnTo>
                  <a:lnTo>
                    <a:pt x="12" y="138"/>
                  </a:lnTo>
                  <a:lnTo>
                    <a:pt x="19" y="90"/>
                  </a:lnTo>
                  <a:lnTo>
                    <a:pt x="32" y="44"/>
                  </a:lnTo>
                  <a:lnTo>
                    <a:pt x="50" y="0"/>
                  </a:lnTo>
                  <a:lnTo>
                    <a:pt x="50" y="0"/>
                  </a:lnTo>
                  <a:lnTo>
                    <a:pt x="50" y="0"/>
                  </a:lnTo>
                  <a:lnTo>
                    <a:pt x="50" y="0"/>
                  </a:lnTo>
                  <a:lnTo>
                    <a:pt x="5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p:nvSpPr>
          <p:spPr bwMode="auto">
            <a:xfrm>
              <a:off x="9182100" y="5227638"/>
              <a:ext cx="61913" cy="304800"/>
            </a:xfrm>
            <a:custGeom>
              <a:avLst/>
              <a:gdLst>
                <a:gd name="T0" fmla="*/ 79 w 80"/>
                <a:gd name="T1" fmla="*/ 0 h 385"/>
                <a:gd name="T2" fmla="*/ 65 w 80"/>
                <a:gd name="T3" fmla="*/ 18 h 385"/>
                <a:gd name="T4" fmla="*/ 53 w 80"/>
                <a:gd name="T5" fmla="*/ 38 h 385"/>
                <a:gd name="T6" fmla="*/ 44 w 80"/>
                <a:gd name="T7" fmla="*/ 59 h 385"/>
                <a:gd name="T8" fmla="*/ 35 w 80"/>
                <a:gd name="T9" fmla="*/ 81 h 385"/>
                <a:gd name="T10" fmla="*/ 28 w 80"/>
                <a:gd name="T11" fmla="*/ 102 h 385"/>
                <a:gd name="T12" fmla="*/ 21 w 80"/>
                <a:gd name="T13" fmla="*/ 124 h 385"/>
                <a:gd name="T14" fmla="*/ 15 w 80"/>
                <a:gd name="T15" fmla="*/ 147 h 385"/>
                <a:gd name="T16" fmla="*/ 11 w 80"/>
                <a:gd name="T17" fmla="*/ 168 h 385"/>
                <a:gd name="T18" fmla="*/ 5 w 80"/>
                <a:gd name="T19" fmla="*/ 196 h 385"/>
                <a:gd name="T20" fmla="*/ 1 w 80"/>
                <a:gd name="T21" fmla="*/ 225 h 385"/>
                <a:gd name="T22" fmla="*/ 0 w 80"/>
                <a:gd name="T23" fmla="*/ 253 h 385"/>
                <a:gd name="T24" fmla="*/ 3 w 80"/>
                <a:gd name="T25" fmla="*/ 281 h 385"/>
                <a:gd name="T26" fmla="*/ 7 w 80"/>
                <a:gd name="T27" fmla="*/ 309 h 385"/>
                <a:gd name="T28" fmla="*/ 16 w 80"/>
                <a:gd name="T29" fmla="*/ 336 h 385"/>
                <a:gd name="T30" fmla="*/ 29 w 80"/>
                <a:gd name="T31" fmla="*/ 361 h 385"/>
                <a:gd name="T32" fmla="*/ 46 w 80"/>
                <a:gd name="T33" fmla="*/ 384 h 385"/>
                <a:gd name="T34" fmla="*/ 49 w 80"/>
                <a:gd name="T35" fmla="*/ 385 h 385"/>
                <a:gd name="T36" fmla="*/ 52 w 80"/>
                <a:gd name="T37" fmla="*/ 384 h 385"/>
                <a:gd name="T38" fmla="*/ 54 w 80"/>
                <a:gd name="T39" fmla="*/ 381 h 385"/>
                <a:gd name="T40" fmla="*/ 54 w 80"/>
                <a:gd name="T41" fmla="*/ 379 h 385"/>
                <a:gd name="T42" fmla="*/ 42 w 80"/>
                <a:gd name="T43" fmla="*/ 353 h 385"/>
                <a:gd name="T44" fmla="*/ 33 w 80"/>
                <a:gd name="T45" fmla="*/ 326 h 385"/>
                <a:gd name="T46" fmla="*/ 24 w 80"/>
                <a:gd name="T47" fmla="*/ 301 h 385"/>
                <a:gd name="T48" fmla="*/ 20 w 80"/>
                <a:gd name="T49" fmla="*/ 275 h 385"/>
                <a:gd name="T50" fmla="*/ 16 w 80"/>
                <a:gd name="T51" fmla="*/ 250 h 385"/>
                <a:gd name="T52" fmla="*/ 15 w 80"/>
                <a:gd name="T53" fmla="*/ 223 h 385"/>
                <a:gd name="T54" fmla="*/ 16 w 80"/>
                <a:gd name="T55" fmla="*/ 195 h 385"/>
                <a:gd name="T56" fmla="*/ 19 w 80"/>
                <a:gd name="T57" fmla="*/ 166 h 385"/>
                <a:gd name="T58" fmla="*/ 22 w 80"/>
                <a:gd name="T59" fmla="*/ 146 h 385"/>
                <a:gd name="T60" fmla="*/ 27 w 80"/>
                <a:gd name="T61" fmla="*/ 124 h 385"/>
                <a:gd name="T62" fmla="*/ 33 w 80"/>
                <a:gd name="T63" fmla="*/ 101 h 385"/>
                <a:gd name="T64" fmla="*/ 39 w 80"/>
                <a:gd name="T65" fmla="*/ 79 h 385"/>
                <a:gd name="T66" fmla="*/ 49 w 80"/>
                <a:gd name="T67" fmla="*/ 58 h 385"/>
                <a:gd name="T68" fmla="*/ 58 w 80"/>
                <a:gd name="T69" fmla="*/ 36 h 385"/>
                <a:gd name="T70" fmla="*/ 68 w 80"/>
                <a:gd name="T71" fmla="*/ 17 h 385"/>
                <a:gd name="T72" fmla="*/ 80 w 80"/>
                <a:gd name="T73" fmla="*/ 1 h 385"/>
                <a:gd name="T74" fmla="*/ 80 w 80"/>
                <a:gd name="T75" fmla="*/ 0 h 385"/>
                <a:gd name="T76" fmla="*/ 80 w 80"/>
                <a:gd name="T77" fmla="*/ 0 h 385"/>
                <a:gd name="T78" fmla="*/ 79 w 80"/>
                <a:gd name="T79" fmla="*/ 0 h 385"/>
                <a:gd name="T80" fmla="*/ 79 w 80"/>
                <a:gd name="T81" fmla="*/ 0 h 385"/>
                <a:gd name="T82" fmla="*/ 79 w 80"/>
                <a:gd name="T83"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385">
                  <a:moveTo>
                    <a:pt x="79" y="0"/>
                  </a:moveTo>
                  <a:lnTo>
                    <a:pt x="65" y="18"/>
                  </a:lnTo>
                  <a:lnTo>
                    <a:pt x="53" y="38"/>
                  </a:lnTo>
                  <a:lnTo>
                    <a:pt x="44" y="59"/>
                  </a:lnTo>
                  <a:lnTo>
                    <a:pt x="35" y="81"/>
                  </a:lnTo>
                  <a:lnTo>
                    <a:pt x="28" y="102"/>
                  </a:lnTo>
                  <a:lnTo>
                    <a:pt x="21" y="124"/>
                  </a:lnTo>
                  <a:lnTo>
                    <a:pt x="15" y="147"/>
                  </a:lnTo>
                  <a:lnTo>
                    <a:pt x="11" y="168"/>
                  </a:lnTo>
                  <a:lnTo>
                    <a:pt x="5" y="196"/>
                  </a:lnTo>
                  <a:lnTo>
                    <a:pt x="1" y="225"/>
                  </a:lnTo>
                  <a:lnTo>
                    <a:pt x="0" y="253"/>
                  </a:lnTo>
                  <a:lnTo>
                    <a:pt x="3" y="281"/>
                  </a:lnTo>
                  <a:lnTo>
                    <a:pt x="7" y="309"/>
                  </a:lnTo>
                  <a:lnTo>
                    <a:pt x="16" y="336"/>
                  </a:lnTo>
                  <a:lnTo>
                    <a:pt x="29" y="361"/>
                  </a:lnTo>
                  <a:lnTo>
                    <a:pt x="46" y="384"/>
                  </a:lnTo>
                  <a:lnTo>
                    <a:pt x="49" y="385"/>
                  </a:lnTo>
                  <a:lnTo>
                    <a:pt x="52" y="384"/>
                  </a:lnTo>
                  <a:lnTo>
                    <a:pt x="54" y="381"/>
                  </a:lnTo>
                  <a:lnTo>
                    <a:pt x="54" y="379"/>
                  </a:lnTo>
                  <a:lnTo>
                    <a:pt x="42" y="353"/>
                  </a:lnTo>
                  <a:lnTo>
                    <a:pt x="33" y="326"/>
                  </a:lnTo>
                  <a:lnTo>
                    <a:pt x="24" y="301"/>
                  </a:lnTo>
                  <a:lnTo>
                    <a:pt x="20" y="275"/>
                  </a:lnTo>
                  <a:lnTo>
                    <a:pt x="16" y="250"/>
                  </a:lnTo>
                  <a:lnTo>
                    <a:pt x="15" y="223"/>
                  </a:lnTo>
                  <a:lnTo>
                    <a:pt x="16" y="195"/>
                  </a:lnTo>
                  <a:lnTo>
                    <a:pt x="19" y="166"/>
                  </a:lnTo>
                  <a:lnTo>
                    <a:pt x="22" y="146"/>
                  </a:lnTo>
                  <a:lnTo>
                    <a:pt x="27" y="124"/>
                  </a:lnTo>
                  <a:lnTo>
                    <a:pt x="33" y="101"/>
                  </a:lnTo>
                  <a:lnTo>
                    <a:pt x="39" y="79"/>
                  </a:lnTo>
                  <a:lnTo>
                    <a:pt x="49" y="58"/>
                  </a:lnTo>
                  <a:lnTo>
                    <a:pt x="58" y="36"/>
                  </a:lnTo>
                  <a:lnTo>
                    <a:pt x="68" y="17"/>
                  </a:lnTo>
                  <a:lnTo>
                    <a:pt x="80" y="1"/>
                  </a:lnTo>
                  <a:lnTo>
                    <a:pt x="80" y="0"/>
                  </a:lnTo>
                  <a:lnTo>
                    <a:pt x="80" y="0"/>
                  </a:lnTo>
                  <a:lnTo>
                    <a:pt x="79" y="0"/>
                  </a:lnTo>
                  <a:lnTo>
                    <a:pt x="79"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9259888" y="5259388"/>
              <a:ext cx="23813" cy="263525"/>
            </a:xfrm>
            <a:custGeom>
              <a:avLst/>
              <a:gdLst>
                <a:gd name="T0" fmla="*/ 0 w 31"/>
                <a:gd name="T1" fmla="*/ 0 h 333"/>
                <a:gd name="T2" fmla="*/ 8 w 31"/>
                <a:gd name="T3" fmla="*/ 36 h 333"/>
                <a:gd name="T4" fmla="*/ 12 w 31"/>
                <a:gd name="T5" fmla="*/ 72 h 333"/>
                <a:gd name="T6" fmla="*/ 13 w 31"/>
                <a:gd name="T7" fmla="*/ 107 h 333"/>
                <a:gd name="T8" fmla="*/ 14 w 31"/>
                <a:gd name="T9" fmla="*/ 144 h 333"/>
                <a:gd name="T10" fmla="*/ 16 w 31"/>
                <a:gd name="T11" fmla="*/ 190 h 333"/>
                <a:gd name="T12" fmla="*/ 16 w 31"/>
                <a:gd name="T13" fmla="*/ 236 h 333"/>
                <a:gd name="T14" fmla="*/ 14 w 31"/>
                <a:gd name="T15" fmla="*/ 284 h 333"/>
                <a:gd name="T16" fmla="*/ 5 w 31"/>
                <a:gd name="T17" fmla="*/ 329 h 333"/>
                <a:gd name="T18" fmla="*/ 5 w 31"/>
                <a:gd name="T19" fmla="*/ 333 h 333"/>
                <a:gd name="T20" fmla="*/ 8 w 31"/>
                <a:gd name="T21" fmla="*/ 333 h 333"/>
                <a:gd name="T22" fmla="*/ 12 w 31"/>
                <a:gd name="T23" fmla="*/ 332 h 333"/>
                <a:gd name="T24" fmla="*/ 14 w 31"/>
                <a:gd name="T25" fmla="*/ 329 h 333"/>
                <a:gd name="T26" fmla="*/ 24 w 31"/>
                <a:gd name="T27" fmla="*/ 299 h 333"/>
                <a:gd name="T28" fmla="*/ 30 w 31"/>
                <a:gd name="T29" fmla="*/ 267 h 333"/>
                <a:gd name="T30" fmla="*/ 31 w 31"/>
                <a:gd name="T31" fmla="*/ 236 h 333"/>
                <a:gd name="T32" fmla="*/ 31 w 31"/>
                <a:gd name="T33" fmla="*/ 204 h 333"/>
                <a:gd name="T34" fmla="*/ 30 w 31"/>
                <a:gd name="T35" fmla="*/ 152 h 333"/>
                <a:gd name="T36" fmla="*/ 26 w 31"/>
                <a:gd name="T37" fmla="*/ 100 h 333"/>
                <a:gd name="T38" fmla="*/ 16 w 31"/>
                <a:gd name="T39" fmla="*/ 48 h 333"/>
                <a:gd name="T40" fmla="*/ 0 w 31"/>
                <a:gd name="T41" fmla="*/ 0 h 333"/>
                <a:gd name="T42" fmla="*/ 0 w 31"/>
                <a:gd name="T43" fmla="*/ 0 h 333"/>
                <a:gd name="T44" fmla="*/ 0 w 31"/>
                <a:gd name="T45" fmla="*/ 0 h 333"/>
                <a:gd name="T46" fmla="*/ 0 w 31"/>
                <a:gd name="T47" fmla="*/ 0 h 333"/>
                <a:gd name="T48" fmla="*/ 0 w 31"/>
                <a:gd name="T49" fmla="*/ 0 h 333"/>
                <a:gd name="T50" fmla="*/ 0 w 31"/>
                <a:gd name="T5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33">
                  <a:moveTo>
                    <a:pt x="0" y="0"/>
                  </a:moveTo>
                  <a:lnTo>
                    <a:pt x="8" y="36"/>
                  </a:lnTo>
                  <a:lnTo>
                    <a:pt x="12" y="72"/>
                  </a:lnTo>
                  <a:lnTo>
                    <a:pt x="13" y="107"/>
                  </a:lnTo>
                  <a:lnTo>
                    <a:pt x="14" y="144"/>
                  </a:lnTo>
                  <a:lnTo>
                    <a:pt x="16" y="190"/>
                  </a:lnTo>
                  <a:lnTo>
                    <a:pt x="16" y="236"/>
                  </a:lnTo>
                  <a:lnTo>
                    <a:pt x="14" y="284"/>
                  </a:lnTo>
                  <a:lnTo>
                    <a:pt x="5" y="329"/>
                  </a:lnTo>
                  <a:lnTo>
                    <a:pt x="5" y="333"/>
                  </a:lnTo>
                  <a:lnTo>
                    <a:pt x="8" y="333"/>
                  </a:lnTo>
                  <a:lnTo>
                    <a:pt x="12" y="332"/>
                  </a:lnTo>
                  <a:lnTo>
                    <a:pt x="14" y="329"/>
                  </a:lnTo>
                  <a:lnTo>
                    <a:pt x="24" y="299"/>
                  </a:lnTo>
                  <a:lnTo>
                    <a:pt x="30" y="267"/>
                  </a:lnTo>
                  <a:lnTo>
                    <a:pt x="31" y="236"/>
                  </a:lnTo>
                  <a:lnTo>
                    <a:pt x="31" y="204"/>
                  </a:lnTo>
                  <a:lnTo>
                    <a:pt x="30" y="152"/>
                  </a:lnTo>
                  <a:lnTo>
                    <a:pt x="26" y="100"/>
                  </a:lnTo>
                  <a:lnTo>
                    <a:pt x="16" y="48"/>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auto">
            <a:xfrm>
              <a:off x="9236075" y="5284788"/>
              <a:ext cx="39688" cy="58738"/>
            </a:xfrm>
            <a:custGeom>
              <a:avLst/>
              <a:gdLst>
                <a:gd name="T0" fmla="*/ 0 w 50"/>
                <a:gd name="T1" fmla="*/ 1 h 73"/>
                <a:gd name="T2" fmla="*/ 5 w 50"/>
                <a:gd name="T3" fmla="*/ 10 h 73"/>
                <a:gd name="T4" fmla="*/ 10 w 50"/>
                <a:gd name="T5" fmla="*/ 20 h 73"/>
                <a:gd name="T6" fmla="*/ 14 w 50"/>
                <a:gd name="T7" fmla="*/ 31 h 73"/>
                <a:gd name="T8" fmla="*/ 18 w 50"/>
                <a:gd name="T9" fmla="*/ 42 h 73"/>
                <a:gd name="T10" fmla="*/ 19 w 50"/>
                <a:gd name="T11" fmla="*/ 46 h 73"/>
                <a:gd name="T12" fmla="*/ 22 w 50"/>
                <a:gd name="T13" fmla="*/ 48 h 73"/>
                <a:gd name="T14" fmla="*/ 25 w 50"/>
                <a:gd name="T15" fmla="*/ 51 h 73"/>
                <a:gd name="T16" fmla="*/ 27 w 50"/>
                <a:gd name="T17" fmla="*/ 55 h 73"/>
                <a:gd name="T18" fmla="*/ 29 w 50"/>
                <a:gd name="T19" fmla="*/ 59 h 73"/>
                <a:gd name="T20" fmla="*/ 33 w 50"/>
                <a:gd name="T21" fmla="*/ 63 h 73"/>
                <a:gd name="T22" fmla="*/ 36 w 50"/>
                <a:gd name="T23" fmla="*/ 66 h 73"/>
                <a:gd name="T24" fmla="*/ 38 w 50"/>
                <a:gd name="T25" fmla="*/ 71 h 73"/>
                <a:gd name="T26" fmla="*/ 41 w 50"/>
                <a:gd name="T27" fmla="*/ 73 h 73"/>
                <a:gd name="T28" fmla="*/ 44 w 50"/>
                <a:gd name="T29" fmla="*/ 71 h 73"/>
                <a:gd name="T30" fmla="*/ 48 w 50"/>
                <a:gd name="T31" fmla="*/ 69 h 73"/>
                <a:gd name="T32" fmla="*/ 50 w 50"/>
                <a:gd name="T33" fmla="*/ 65 h 73"/>
                <a:gd name="T34" fmla="*/ 50 w 50"/>
                <a:gd name="T35" fmla="*/ 56 h 73"/>
                <a:gd name="T36" fmla="*/ 46 w 50"/>
                <a:gd name="T37" fmla="*/ 49 h 73"/>
                <a:gd name="T38" fmla="*/ 42 w 50"/>
                <a:gd name="T39" fmla="*/ 42 h 73"/>
                <a:gd name="T40" fmla="*/ 34 w 50"/>
                <a:gd name="T41" fmla="*/ 36 h 73"/>
                <a:gd name="T42" fmla="*/ 29 w 50"/>
                <a:gd name="T43" fmla="*/ 32 h 73"/>
                <a:gd name="T44" fmla="*/ 26 w 50"/>
                <a:gd name="T45" fmla="*/ 27 h 73"/>
                <a:gd name="T46" fmla="*/ 22 w 50"/>
                <a:gd name="T47" fmla="*/ 21 h 73"/>
                <a:gd name="T48" fmla="*/ 18 w 50"/>
                <a:gd name="T49" fmla="*/ 17 h 73"/>
                <a:gd name="T50" fmla="*/ 13 w 50"/>
                <a:gd name="T51" fmla="*/ 12 h 73"/>
                <a:gd name="T52" fmla="*/ 10 w 50"/>
                <a:gd name="T53" fmla="*/ 8 h 73"/>
                <a:gd name="T54" fmla="*/ 5 w 50"/>
                <a:gd name="T55" fmla="*/ 4 h 73"/>
                <a:gd name="T56" fmla="*/ 0 w 50"/>
                <a:gd name="T57" fmla="*/ 0 h 73"/>
                <a:gd name="T58" fmla="*/ 0 w 50"/>
                <a:gd name="T59" fmla="*/ 0 h 73"/>
                <a:gd name="T60" fmla="*/ 0 w 50"/>
                <a:gd name="T61" fmla="*/ 0 h 73"/>
                <a:gd name="T62" fmla="*/ 0 w 50"/>
                <a:gd name="T63" fmla="*/ 0 h 73"/>
                <a:gd name="T64" fmla="*/ 0 w 50"/>
                <a:gd name="T65" fmla="*/ 1 h 73"/>
                <a:gd name="T66" fmla="*/ 0 w 50"/>
                <a:gd name="T6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73">
                  <a:moveTo>
                    <a:pt x="0" y="1"/>
                  </a:moveTo>
                  <a:lnTo>
                    <a:pt x="5" y="10"/>
                  </a:lnTo>
                  <a:lnTo>
                    <a:pt x="10" y="20"/>
                  </a:lnTo>
                  <a:lnTo>
                    <a:pt x="14" y="31"/>
                  </a:lnTo>
                  <a:lnTo>
                    <a:pt x="18" y="42"/>
                  </a:lnTo>
                  <a:lnTo>
                    <a:pt x="19" y="46"/>
                  </a:lnTo>
                  <a:lnTo>
                    <a:pt x="22" y="48"/>
                  </a:lnTo>
                  <a:lnTo>
                    <a:pt x="25" y="51"/>
                  </a:lnTo>
                  <a:lnTo>
                    <a:pt x="27" y="55"/>
                  </a:lnTo>
                  <a:lnTo>
                    <a:pt x="29" y="59"/>
                  </a:lnTo>
                  <a:lnTo>
                    <a:pt x="33" y="63"/>
                  </a:lnTo>
                  <a:lnTo>
                    <a:pt x="36" y="66"/>
                  </a:lnTo>
                  <a:lnTo>
                    <a:pt x="38" y="71"/>
                  </a:lnTo>
                  <a:lnTo>
                    <a:pt x="41" y="73"/>
                  </a:lnTo>
                  <a:lnTo>
                    <a:pt x="44" y="71"/>
                  </a:lnTo>
                  <a:lnTo>
                    <a:pt x="48" y="69"/>
                  </a:lnTo>
                  <a:lnTo>
                    <a:pt x="50" y="65"/>
                  </a:lnTo>
                  <a:lnTo>
                    <a:pt x="50" y="56"/>
                  </a:lnTo>
                  <a:lnTo>
                    <a:pt x="46" y="49"/>
                  </a:lnTo>
                  <a:lnTo>
                    <a:pt x="42" y="42"/>
                  </a:lnTo>
                  <a:lnTo>
                    <a:pt x="34" y="36"/>
                  </a:lnTo>
                  <a:lnTo>
                    <a:pt x="29" y="32"/>
                  </a:lnTo>
                  <a:lnTo>
                    <a:pt x="26" y="27"/>
                  </a:lnTo>
                  <a:lnTo>
                    <a:pt x="22" y="21"/>
                  </a:lnTo>
                  <a:lnTo>
                    <a:pt x="18" y="17"/>
                  </a:lnTo>
                  <a:lnTo>
                    <a:pt x="13" y="12"/>
                  </a:lnTo>
                  <a:lnTo>
                    <a:pt x="10" y="8"/>
                  </a:lnTo>
                  <a:lnTo>
                    <a:pt x="5" y="4"/>
                  </a:lnTo>
                  <a:lnTo>
                    <a:pt x="0"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p:nvSpPr>
          <p:spPr bwMode="auto">
            <a:xfrm>
              <a:off x="9229725" y="5310188"/>
              <a:ext cx="41275" cy="63500"/>
            </a:xfrm>
            <a:custGeom>
              <a:avLst/>
              <a:gdLst>
                <a:gd name="T0" fmla="*/ 52 w 52"/>
                <a:gd name="T1" fmla="*/ 79 h 80"/>
                <a:gd name="T2" fmla="*/ 49 w 52"/>
                <a:gd name="T3" fmla="*/ 73 h 80"/>
                <a:gd name="T4" fmla="*/ 45 w 52"/>
                <a:gd name="T5" fmla="*/ 66 h 80"/>
                <a:gd name="T6" fmla="*/ 42 w 52"/>
                <a:gd name="T7" fmla="*/ 61 h 80"/>
                <a:gd name="T8" fmla="*/ 38 w 52"/>
                <a:gd name="T9" fmla="*/ 55 h 80"/>
                <a:gd name="T10" fmla="*/ 36 w 52"/>
                <a:gd name="T11" fmla="*/ 50 h 80"/>
                <a:gd name="T12" fmla="*/ 35 w 52"/>
                <a:gd name="T13" fmla="*/ 45 h 80"/>
                <a:gd name="T14" fmla="*/ 33 w 52"/>
                <a:gd name="T15" fmla="*/ 39 h 80"/>
                <a:gd name="T16" fmla="*/ 30 w 52"/>
                <a:gd name="T17" fmla="*/ 34 h 80"/>
                <a:gd name="T18" fmla="*/ 25 w 52"/>
                <a:gd name="T19" fmla="*/ 25 h 80"/>
                <a:gd name="T20" fmla="*/ 20 w 52"/>
                <a:gd name="T21" fmla="*/ 16 h 80"/>
                <a:gd name="T22" fmla="*/ 14 w 52"/>
                <a:gd name="T23" fmla="*/ 7 h 80"/>
                <a:gd name="T24" fmla="*/ 6 w 52"/>
                <a:gd name="T25" fmla="*/ 0 h 80"/>
                <a:gd name="T26" fmla="*/ 4 w 52"/>
                <a:gd name="T27" fmla="*/ 0 h 80"/>
                <a:gd name="T28" fmla="*/ 1 w 52"/>
                <a:gd name="T29" fmla="*/ 1 h 80"/>
                <a:gd name="T30" fmla="*/ 0 w 52"/>
                <a:gd name="T31" fmla="*/ 2 h 80"/>
                <a:gd name="T32" fmla="*/ 0 w 52"/>
                <a:gd name="T33" fmla="*/ 4 h 80"/>
                <a:gd name="T34" fmla="*/ 5 w 52"/>
                <a:gd name="T35" fmla="*/ 12 h 80"/>
                <a:gd name="T36" fmla="*/ 10 w 52"/>
                <a:gd name="T37" fmla="*/ 20 h 80"/>
                <a:gd name="T38" fmla="*/ 16 w 52"/>
                <a:gd name="T39" fmla="*/ 28 h 80"/>
                <a:gd name="T40" fmla="*/ 22 w 52"/>
                <a:gd name="T41" fmla="*/ 35 h 80"/>
                <a:gd name="T42" fmla="*/ 26 w 52"/>
                <a:gd name="T43" fmla="*/ 40 h 80"/>
                <a:gd name="T44" fmla="*/ 29 w 52"/>
                <a:gd name="T45" fmla="*/ 46 h 80"/>
                <a:gd name="T46" fmla="*/ 31 w 52"/>
                <a:gd name="T47" fmla="*/ 51 h 80"/>
                <a:gd name="T48" fmla="*/ 35 w 52"/>
                <a:gd name="T49" fmla="*/ 57 h 80"/>
                <a:gd name="T50" fmla="*/ 38 w 52"/>
                <a:gd name="T51" fmla="*/ 63 h 80"/>
                <a:gd name="T52" fmla="*/ 43 w 52"/>
                <a:gd name="T53" fmla="*/ 69 h 80"/>
                <a:gd name="T54" fmla="*/ 46 w 52"/>
                <a:gd name="T55" fmla="*/ 75 h 80"/>
                <a:gd name="T56" fmla="*/ 51 w 52"/>
                <a:gd name="T57" fmla="*/ 80 h 80"/>
                <a:gd name="T58" fmla="*/ 51 w 52"/>
                <a:gd name="T59" fmla="*/ 80 h 80"/>
                <a:gd name="T60" fmla="*/ 52 w 52"/>
                <a:gd name="T61" fmla="*/ 80 h 80"/>
                <a:gd name="T62" fmla="*/ 52 w 52"/>
                <a:gd name="T63" fmla="*/ 80 h 80"/>
                <a:gd name="T64" fmla="*/ 52 w 52"/>
                <a:gd name="T65" fmla="*/ 79 h 80"/>
                <a:gd name="T66" fmla="*/ 52 w 52"/>
                <a:gd name="T6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80">
                  <a:moveTo>
                    <a:pt x="52" y="79"/>
                  </a:moveTo>
                  <a:lnTo>
                    <a:pt x="49" y="73"/>
                  </a:lnTo>
                  <a:lnTo>
                    <a:pt x="45" y="66"/>
                  </a:lnTo>
                  <a:lnTo>
                    <a:pt x="42" y="61"/>
                  </a:lnTo>
                  <a:lnTo>
                    <a:pt x="38" y="55"/>
                  </a:lnTo>
                  <a:lnTo>
                    <a:pt x="36" y="50"/>
                  </a:lnTo>
                  <a:lnTo>
                    <a:pt x="35" y="45"/>
                  </a:lnTo>
                  <a:lnTo>
                    <a:pt x="33" y="39"/>
                  </a:lnTo>
                  <a:lnTo>
                    <a:pt x="30" y="34"/>
                  </a:lnTo>
                  <a:lnTo>
                    <a:pt x="25" y="25"/>
                  </a:lnTo>
                  <a:lnTo>
                    <a:pt x="20" y="16"/>
                  </a:lnTo>
                  <a:lnTo>
                    <a:pt x="14" y="7"/>
                  </a:lnTo>
                  <a:lnTo>
                    <a:pt x="6" y="0"/>
                  </a:lnTo>
                  <a:lnTo>
                    <a:pt x="4" y="0"/>
                  </a:lnTo>
                  <a:lnTo>
                    <a:pt x="1" y="1"/>
                  </a:lnTo>
                  <a:lnTo>
                    <a:pt x="0" y="2"/>
                  </a:lnTo>
                  <a:lnTo>
                    <a:pt x="0" y="4"/>
                  </a:lnTo>
                  <a:lnTo>
                    <a:pt x="5" y="12"/>
                  </a:lnTo>
                  <a:lnTo>
                    <a:pt x="10" y="20"/>
                  </a:lnTo>
                  <a:lnTo>
                    <a:pt x="16" y="28"/>
                  </a:lnTo>
                  <a:lnTo>
                    <a:pt x="22" y="35"/>
                  </a:lnTo>
                  <a:lnTo>
                    <a:pt x="26" y="40"/>
                  </a:lnTo>
                  <a:lnTo>
                    <a:pt x="29" y="46"/>
                  </a:lnTo>
                  <a:lnTo>
                    <a:pt x="31" y="51"/>
                  </a:lnTo>
                  <a:lnTo>
                    <a:pt x="35" y="57"/>
                  </a:lnTo>
                  <a:lnTo>
                    <a:pt x="38" y="63"/>
                  </a:lnTo>
                  <a:lnTo>
                    <a:pt x="43" y="69"/>
                  </a:lnTo>
                  <a:lnTo>
                    <a:pt x="46" y="75"/>
                  </a:lnTo>
                  <a:lnTo>
                    <a:pt x="51" y="80"/>
                  </a:lnTo>
                  <a:lnTo>
                    <a:pt x="51" y="80"/>
                  </a:lnTo>
                  <a:lnTo>
                    <a:pt x="52" y="80"/>
                  </a:lnTo>
                  <a:lnTo>
                    <a:pt x="52" y="80"/>
                  </a:lnTo>
                  <a:lnTo>
                    <a:pt x="52" y="79"/>
                  </a:lnTo>
                  <a:lnTo>
                    <a:pt x="5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p:nvSpPr>
          <p:spPr bwMode="auto">
            <a:xfrm>
              <a:off x="9231313" y="5340350"/>
              <a:ext cx="39688" cy="57150"/>
            </a:xfrm>
            <a:custGeom>
              <a:avLst/>
              <a:gdLst>
                <a:gd name="T0" fmla="*/ 51 w 51"/>
                <a:gd name="T1" fmla="*/ 70 h 71"/>
                <a:gd name="T2" fmla="*/ 47 w 51"/>
                <a:gd name="T3" fmla="*/ 62 h 71"/>
                <a:gd name="T4" fmla="*/ 41 w 51"/>
                <a:gd name="T5" fmla="*/ 55 h 71"/>
                <a:gd name="T6" fmla="*/ 36 w 51"/>
                <a:gd name="T7" fmla="*/ 48 h 71"/>
                <a:gd name="T8" fmla="*/ 30 w 51"/>
                <a:gd name="T9" fmla="*/ 40 h 71"/>
                <a:gd name="T10" fmla="*/ 24 w 51"/>
                <a:gd name="T11" fmla="*/ 31 h 71"/>
                <a:gd name="T12" fmla="*/ 17 w 51"/>
                <a:gd name="T13" fmla="*/ 20 h 71"/>
                <a:gd name="T14" fmla="*/ 11 w 51"/>
                <a:gd name="T15" fmla="*/ 11 h 71"/>
                <a:gd name="T16" fmla="*/ 5 w 51"/>
                <a:gd name="T17" fmla="*/ 1 h 71"/>
                <a:gd name="T18" fmla="*/ 3 w 51"/>
                <a:gd name="T19" fmla="*/ 0 h 71"/>
                <a:gd name="T20" fmla="*/ 2 w 51"/>
                <a:gd name="T21" fmla="*/ 1 h 71"/>
                <a:gd name="T22" fmla="*/ 0 w 51"/>
                <a:gd name="T23" fmla="*/ 3 h 71"/>
                <a:gd name="T24" fmla="*/ 0 w 51"/>
                <a:gd name="T25" fmla="*/ 5 h 71"/>
                <a:gd name="T26" fmla="*/ 4 w 51"/>
                <a:gd name="T27" fmla="*/ 15 h 71"/>
                <a:gd name="T28" fmla="*/ 10 w 51"/>
                <a:gd name="T29" fmla="*/ 24 h 71"/>
                <a:gd name="T30" fmla="*/ 15 w 51"/>
                <a:gd name="T31" fmla="*/ 32 h 71"/>
                <a:gd name="T32" fmla="*/ 22 w 51"/>
                <a:gd name="T33" fmla="*/ 40 h 71"/>
                <a:gd name="T34" fmla="*/ 30 w 51"/>
                <a:gd name="T35" fmla="*/ 48 h 71"/>
                <a:gd name="T36" fmla="*/ 37 w 51"/>
                <a:gd name="T37" fmla="*/ 55 h 71"/>
                <a:gd name="T38" fmla="*/ 44 w 51"/>
                <a:gd name="T39" fmla="*/ 63 h 71"/>
                <a:gd name="T40" fmla="*/ 50 w 51"/>
                <a:gd name="T41" fmla="*/ 71 h 71"/>
                <a:gd name="T42" fmla="*/ 51 w 51"/>
                <a:gd name="T43" fmla="*/ 71 h 71"/>
                <a:gd name="T44" fmla="*/ 51 w 51"/>
                <a:gd name="T45" fmla="*/ 71 h 71"/>
                <a:gd name="T46" fmla="*/ 51 w 51"/>
                <a:gd name="T47" fmla="*/ 71 h 71"/>
                <a:gd name="T48" fmla="*/ 51 w 51"/>
                <a:gd name="T49" fmla="*/ 70 h 71"/>
                <a:gd name="T50" fmla="*/ 51 w 51"/>
                <a:gd name="T5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71">
                  <a:moveTo>
                    <a:pt x="51" y="70"/>
                  </a:moveTo>
                  <a:lnTo>
                    <a:pt x="47" y="62"/>
                  </a:lnTo>
                  <a:lnTo>
                    <a:pt x="41" y="55"/>
                  </a:lnTo>
                  <a:lnTo>
                    <a:pt x="36" y="48"/>
                  </a:lnTo>
                  <a:lnTo>
                    <a:pt x="30" y="40"/>
                  </a:lnTo>
                  <a:lnTo>
                    <a:pt x="24" y="31"/>
                  </a:lnTo>
                  <a:lnTo>
                    <a:pt x="17" y="20"/>
                  </a:lnTo>
                  <a:lnTo>
                    <a:pt x="11" y="11"/>
                  </a:lnTo>
                  <a:lnTo>
                    <a:pt x="5" y="1"/>
                  </a:lnTo>
                  <a:lnTo>
                    <a:pt x="3" y="0"/>
                  </a:lnTo>
                  <a:lnTo>
                    <a:pt x="2" y="1"/>
                  </a:lnTo>
                  <a:lnTo>
                    <a:pt x="0" y="3"/>
                  </a:lnTo>
                  <a:lnTo>
                    <a:pt x="0" y="5"/>
                  </a:lnTo>
                  <a:lnTo>
                    <a:pt x="4" y="15"/>
                  </a:lnTo>
                  <a:lnTo>
                    <a:pt x="10" y="24"/>
                  </a:lnTo>
                  <a:lnTo>
                    <a:pt x="15" y="32"/>
                  </a:lnTo>
                  <a:lnTo>
                    <a:pt x="22" y="40"/>
                  </a:lnTo>
                  <a:lnTo>
                    <a:pt x="30" y="48"/>
                  </a:lnTo>
                  <a:lnTo>
                    <a:pt x="37" y="55"/>
                  </a:lnTo>
                  <a:lnTo>
                    <a:pt x="44" y="63"/>
                  </a:lnTo>
                  <a:lnTo>
                    <a:pt x="50" y="71"/>
                  </a:lnTo>
                  <a:lnTo>
                    <a:pt x="51" y="71"/>
                  </a:lnTo>
                  <a:lnTo>
                    <a:pt x="51" y="71"/>
                  </a:lnTo>
                  <a:lnTo>
                    <a:pt x="51" y="71"/>
                  </a:lnTo>
                  <a:lnTo>
                    <a:pt x="51" y="70"/>
                  </a:lnTo>
                  <a:lnTo>
                    <a:pt x="5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p:nvSpPr>
          <p:spPr bwMode="auto">
            <a:xfrm>
              <a:off x="9228138" y="5418138"/>
              <a:ext cx="60325" cy="79375"/>
            </a:xfrm>
            <a:custGeom>
              <a:avLst/>
              <a:gdLst>
                <a:gd name="T0" fmla="*/ 0 w 76"/>
                <a:gd name="T1" fmla="*/ 1 h 99"/>
                <a:gd name="T2" fmla="*/ 8 w 76"/>
                <a:gd name="T3" fmla="*/ 17 h 99"/>
                <a:gd name="T4" fmla="*/ 16 w 76"/>
                <a:gd name="T5" fmla="*/ 33 h 99"/>
                <a:gd name="T6" fmla="*/ 25 w 76"/>
                <a:gd name="T7" fmla="*/ 49 h 99"/>
                <a:gd name="T8" fmla="*/ 32 w 76"/>
                <a:gd name="T9" fmla="*/ 67 h 99"/>
                <a:gd name="T10" fmla="*/ 37 w 76"/>
                <a:gd name="T11" fmla="*/ 78 h 99"/>
                <a:gd name="T12" fmla="*/ 44 w 76"/>
                <a:gd name="T13" fmla="*/ 90 h 99"/>
                <a:gd name="T14" fmla="*/ 53 w 76"/>
                <a:gd name="T15" fmla="*/ 98 h 99"/>
                <a:gd name="T16" fmla="*/ 66 w 76"/>
                <a:gd name="T17" fmla="*/ 99 h 99"/>
                <a:gd name="T18" fmla="*/ 69 w 76"/>
                <a:gd name="T19" fmla="*/ 98 h 99"/>
                <a:gd name="T20" fmla="*/ 73 w 76"/>
                <a:gd name="T21" fmla="*/ 95 h 99"/>
                <a:gd name="T22" fmla="*/ 76 w 76"/>
                <a:gd name="T23" fmla="*/ 92 h 99"/>
                <a:gd name="T24" fmla="*/ 76 w 76"/>
                <a:gd name="T25" fmla="*/ 87 h 99"/>
                <a:gd name="T26" fmla="*/ 71 w 76"/>
                <a:gd name="T27" fmla="*/ 78 h 99"/>
                <a:gd name="T28" fmla="*/ 65 w 76"/>
                <a:gd name="T29" fmla="*/ 68 h 99"/>
                <a:gd name="T30" fmla="*/ 58 w 76"/>
                <a:gd name="T31" fmla="*/ 59 h 99"/>
                <a:gd name="T32" fmla="*/ 50 w 76"/>
                <a:gd name="T33" fmla="*/ 50 h 99"/>
                <a:gd name="T34" fmla="*/ 44 w 76"/>
                <a:gd name="T35" fmla="*/ 44 h 99"/>
                <a:gd name="T36" fmla="*/ 38 w 76"/>
                <a:gd name="T37" fmla="*/ 38 h 99"/>
                <a:gd name="T38" fmla="*/ 32 w 76"/>
                <a:gd name="T39" fmla="*/ 31 h 99"/>
                <a:gd name="T40" fmla="*/ 25 w 76"/>
                <a:gd name="T41" fmla="*/ 25 h 99"/>
                <a:gd name="T42" fmla="*/ 20 w 76"/>
                <a:gd name="T43" fmla="*/ 19 h 99"/>
                <a:gd name="T44" fmla="*/ 14 w 76"/>
                <a:gd name="T45" fmla="*/ 12 h 99"/>
                <a:gd name="T46" fmla="*/ 7 w 76"/>
                <a:gd name="T47" fmla="*/ 7 h 99"/>
                <a:gd name="T48" fmla="*/ 1 w 76"/>
                <a:gd name="T49" fmla="*/ 0 h 99"/>
                <a:gd name="T50" fmla="*/ 1 w 76"/>
                <a:gd name="T51" fmla="*/ 0 h 99"/>
                <a:gd name="T52" fmla="*/ 1 w 76"/>
                <a:gd name="T53" fmla="*/ 0 h 99"/>
                <a:gd name="T54" fmla="*/ 0 w 76"/>
                <a:gd name="T55" fmla="*/ 1 h 99"/>
                <a:gd name="T56" fmla="*/ 0 w 76"/>
                <a:gd name="T57" fmla="*/ 1 h 99"/>
                <a:gd name="T58" fmla="*/ 0 w 76"/>
                <a:gd name="T59"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99">
                  <a:moveTo>
                    <a:pt x="0" y="1"/>
                  </a:moveTo>
                  <a:lnTo>
                    <a:pt x="8" y="17"/>
                  </a:lnTo>
                  <a:lnTo>
                    <a:pt x="16" y="33"/>
                  </a:lnTo>
                  <a:lnTo>
                    <a:pt x="25" y="49"/>
                  </a:lnTo>
                  <a:lnTo>
                    <a:pt x="32" y="67"/>
                  </a:lnTo>
                  <a:lnTo>
                    <a:pt x="37" y="78"/>
                  </a:lnTo>
                  <a:lnTo>
                    <a:pt x="44" y="90"/>
                  </a:lnTo>
                  <a:lnTo>
                    <a:pt x="53" y="98"/>
                  </a:lnTo>
                  <a:lnTo>
                    <a:pt x="66" y="99"/>
                  </a:lnTo>
                  <a:lnTo>
                    <a:pt x="69" y="98"/>
                  </a:lnTo>
                  <a:lnTo>
                    <a:pt x="73" y="95"/>
                  </a:lnTo>
                  <a:lnTo>
                    <a:pt x="76" y="92"/>
                  </a:lnTo>
                  <a:lnTo>
                    <a:pt x="76" y="87"/>
                  </a:lnTo>
                  <a:lnTo>
                    <a:pt x="71" y="78"/>
                  </a:lnTo>
                  <a:lnTo>
                    <a:pt x="65" y="68"/>
                  </a:lnTo>
                  <a:lnTo>
                    <a:pt x="58" y="59"/>
                  </a:lnTo>
                  <a:lnTo>
                    <a:pt x="50" y="50"/>
                  </a:lnTo>
                  <a:lnTo>
                    <a:pt x="44" y="44"/>
                  </a:lnTo>
                  <a:lnTo>
                    <a:pt x="38" y="38"/>
                  </a:lnTo>
                  <a:lnTo>
                    <a:pt x="32" y="31"/>
                  </a:lnTo>
                  <a:lnTo>
                    <a:pt x="25" y="25"/>
                  </a:lnTo>
                  <a:lnTo>
                    <a:pt x="20" y="19"/>
                  </a:lnTo>
                  <a:lnTo>
                    <a:pt x="14" y="12"/>
                  </a:lnTo>
                  <a:lnTo>
                    <a:pt x="7" y="7"/>
                  </a:lnTo>
                  <a:lnTo>
                    <a:pt x="1" y="0"/>
                  </a:lnTo>
                  <a:lnTo>
                    <a:pt x="1" y="0"/>
                  </a:lnTo>
                  <a:lnTo>
                    <a:pt x="1"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auto">
            <a:xfrm>
              <a:off x="9021763" y="4913313"/>
              <a:ext cx="423863" cy="23813"/>
            </a:xfrm>
            <a:custGeom>
              <a:avLst/>
              <a:gdLst>
                <a:gd name="T0" fmla="*/ 19 w 534"/>
                <a:gd name="T1" fmla="*/ 15 h 28"/>
                <a:gd name="T2" fmla="*/ 57 w 534"/>
                <a:gd name="T3" fmla="*/ 16 h 28"/>
                <a:gd name="T4" fmla="*/ 95 w 534"/>
                <a:gd name="T5" fmla="*/ 18 h 28"/>
                <a:gd name="T6" fmla="*/ 134 w 534"/>
                <a:gd name="T7" fmla="*/ 19 h 28"/>
                <a:gd name="T8" fmla="*/ 172 w 534"/>
                <a:gd name="T9" fmla="*/ 20 h 28"/>
                <a:gd name="T10" fmla="*/ 212 w 534"/>
                <a:gd name="T11" fmla="*/ 22 h 28"/>
                <a:gd name="T12" fmla="*/ 250 w 534"/>
                <a:gd name="T13" fmla="*/ 23 h 28"/>
                <a:gd name="T14" fmla="*/ 288 w 534"/>
                <a:gd name="T15" fmla="*/ 24 h 28"/>
                <a:gd name="T16" fmla="*/ 321 w 534"/>
                <a:gd name="T17" fmla="*/ 24 h 28"/>
                <a:gd name="T18" fmla="*/ 349 w 534"/>
                <a:gd name="T19" fmla="*/ 25 h 28"/>
                <a:gd name="T20" fmla="*/ 378 w 534"/>
                <a:gd name="T21" fmla="*/ 27 h 28"/>
                <a:gd name="T22" fmla="*/ 406 w 534"/>
                <a:gd name="T23" fmla="*/ 28 h 28"/>
                <a:gd name="T24" fmla="*/ 435 w 534"/>
                <a:gd name="T25" fmla="*/ 28 h 28"/>
                <a:gd name="T26" fmla="*/ 464 w 534"/>
                <a:gd name="T27" fmla="*/ 26 h 28"/>
                <a:gd name="T28" fmla="*/ 492 w 534"/>
                <a:gd name="T29" fmla="*/ 22 h 28"/>
                <a:gd name="T30" fmla="*/ 517 w 534"/>
                <a:gd name="T31" fmla="*/ 15 h 28"/>
                <a:gd name="T32" fmla="*/ 532 w 534"/>
                <a:gd name="T33" fmla="*/ 8 h 28"/>
                <a:gd name="T34" fmla="*/ 534 w 534"/>
                <a:gd name="T35" fmla="*/ 1 h 28"/>
                <a:gd name="T36" fmla="*/ 517 w 534"/>
                <a:gd name="T37" fmla="*/ 3 h 28"/>
                <a:gd name="T38" fmla="*/ 487 w 534"/>
                <a:gd name="T39" fmla="*/ 7 h 28"/>
                <a:gd name="T40" fmla="*/ 457 w 534"/>
                <a:gd name="T41" fmla="*/ 8 h 28"/>
                <a:gd name="T42" fmla="*/ 427 w 534"/>
                <a:gd name="T43" fmla="*/ 9 h 28"/>
                <a:gd name="T44" fmla="*/ 394 w 534"/>
                <a:gd name="T45" fmla="*/ 11 h 28"/>
                <a:gd name="T46" fmla="*/ 356 w 534"/>
                <a:gd name="T47" fmla="*/ 13 h 28"/>
                <a:gd name="T48" fmla="*/ 318 w 534"/>
                <a:gd name="T49" fmla="*/ 15 h 28"/>
                <a:gd name="T50" fmla="*/ 281 w 534"/>
                <a:gd name="T51" fmla="*/ 16 h 28"/>
                <a:gd name="T52" fmla="*/ 246 w 534"/>
                <a:gd name="T53" fmla="*/ 16 h 28"/>
                <a:gd name="T54" fmla="*/ 213 w 534"/>
                <a:gd name="T55" fmla="*/ 16 h 28"/>
                <a:gd name="T56" fmla="*/ 181 w 534"/>
                <a:gd name="T57" fmla="*/ 16 h 28"/>
                <a:gd name="T58" fmla="*/ 147 w 534"/>
                <a:gd name="T59" fmla="*/ 16 h 28"/>
                <a:gd name="T60" fmla="*/ 115 w 534"/>
                <a:gd name="T61" fmla="*/ 15 h 28"/>
                <a:gd name="T62" fmla="*/ 83 w 534"/>
                <a:gd name="T63" fmla="*/ 15 h 28"/>
                <a:gd name="T64" fmla="*/ 49 w 534"/>
                <a:gd name="T65" fmla="*/ 15 h 28"/>
                <a:gd name="T66" fmla="*/ 17 w 534"/>
                <a:gd name="T67" fmla="*/ 15 h 28"/>
                <a:gd name="T68" fmla="*/ 0 w 534"/>
                <a:gd name="T69" fmla="*/ 15 h 28"/>
                <a:gd name="T70" fmla="*/ 0 w 534"/>
                <a:gd name="T71" fmla="*/ 15 h 28"/>
                <a:gd name="T72" fmla="*/ 0 w 534"/>
                <a:gd name="T73"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28">
                  <a:moveTo>
                    <a:pt x="0" y="15"/>
                  </a:moveTo>
                  <a:lnTo>
                    <a:pt x="19" y="15"/>
                  </a:lnTo>
                  <a:lnTo>
                    <a:pt x="38" y="16"/>
                  </a:lnTo>
                  <a:lnTo>
                    <a:pt x="57" y="16"/>
                  </a:lnTo>
                  <a:lnTo>
                    <a:pt x="77" y="17"/>
                  </a:lnTo>
                  <a:lnTo>
                    <a:pt x="95" y="18"/>
                  </a:lnTo>
                  <a:lnTo>
                    <a:pt x="115" y="18"/>
                  </a:lnTo>
                  <a:lnTo>
                    <a:pt x="134" y="19"/>
                  </a:lnTo>
                  <a:lnTo>
                    <a:pt x="154" y="19"/>
                  </a:lnTo>
                  <a:lnTo>
                    <a:pt x="172" y="20"/>
                  </a:lnTo>
                  <a:lnTo>
                    <a:pt x="192" y="22"/>
                  </a:lnTo>
                  <a:lnTo>
                    <a:pt x="212" y="22"/>
                  </a:lnTo>
                  <a:lnTo>
                    <a:pt x="230" y="23"/>
                  </a:lnTo>
                  <a:lnTo>
                    <a:pt x="250" y="23"/>
                  </a:lnTo>
                  <a:lnTo>
                    <a:pt x="269" y="23"/>
                  </a:lnTo>
                  <a:lnTo>
                    <a:pt x="288" y="24"/>
                  </a:lnTo>
                  <a:lnTo>
                    <a:pt x="307" y="24"/>
                  </a:lnTo>
                  <a:lnTo>
                    <a:pt x="321" y="24"/>
                  </a:lnTo>
                  <a:lnTo>
                    <a:pt x="335" y="25"/>
                  </a:lnTo>
                  <a:lnTo>
                    <a:pt x="349" y="25"/>
                  </a:lnTo>
                  <a:lnTo>
                    <a:pt x="363" y="26"/>
                  </a:lnTo>
                  <a:lnTo>
                    <a:pt x="378" y="27"/>
                  </a:lnTo>
                  <a:lnTo>
                    <a:pt x="391" y="27"/>
                  </a:lnTo>
                  <a:lnTo>
                    <a:pt x="406" y="28"/>
                  </a:lnTo>
                  <a:lnTo>
                    <a:pt x="420" y="28"/>
                  </a:lnTo>
                  <a:lnTo>
                    <a:pt x="435" y="28"/>
                  </a:lnTo>
                  <a:lnTo>
                    <a:pt x="449" y="27"/>
                  </a:lnTo>
                  <a:lnTo>
                    <a:pt x="464" y="26"/>
                  </a:lnTo>
                  <a:lnTo>
                    <a:pt x="478" y="25"/>
                  </a:lnTo>
                  <a:lnTo>
                    <a:pt x="492" y="22"/>
                  </a:lnTo>
                  <a:lnTo>
                    <a:pt x="504" y="19"/>
                  </a:lnTo>
                  <a:lnTo>
                    <a:pt x="517" y="15"/>
                  </a:lnTo>
                  <a:lnTo>
                    <a:pt x="530" y="10"/>
                  </a:lnTo>
                  <a:lnTo>
                    <a:pt x="532" y="8"/>
                  </a:lnTo>
                  <a:lnTo>
                    <a:pt x="534" y="4"/>
                  </a:lnTo>
                  <a:lnTo>
                    <a:pt x="534" y="1"/>
                  </a:lnTo>
                  <a:lnTo>
                    <a:pt x="532" y="0"/>
                  </a:lnTo>
                  <a:lnTo>
                    <a:pt x="517" y="3"/>
                  </a:lnTo>
                  <a:lnTo>
                    <a:pt x="502" y="5"/>
                  </a:lnTo>
                  <a:lnTo>
                    <a:pt x="487" y="7"/>
                  </a:lnTo>
                  <a:lnTo>
                    <a:pt x="472" y="8"/>
                  </a:lnTo>
                  <a:lnTo>
                    <a:pt x="457" y="8"/>
                  </a:lnTo>
                  <a:lnTo>
                    <a:pt x="442" y="9"/>
                  </a:lnTo>
                  <a:lnTo>
                    <a:pt x="427" y="9"/>
                  </a:lnTo>
                  <a:lnTo>
                    <a:pt x="412" y="10"/>
                  </a:lnTo>
                  <a:lnTo>
                    <a:pt x="394" y="11"/>
                  </a:lnTo>
                  <a:lnTo>
                    <a:pt x="374" y="12"/>
                  </a:lnTo>
                  <a:lnTo>
                    <a:pt x="356" y="13"/>
                  </a:lnTo>
                  <a:lnTo>
                    <a:pt x="337" y="15"/>
                  </a:lnTo>
                  <a:lnTo>
                    <a:pt x="318" y="15"/>
                  </a:lnTo>
                  <a:lnTo>
                    <a:pt x="299" y="15"/>
                  </a:lnTo>
                  <a:lnTo>
                    <a:pt x="281" y="16"/>
                  </a:lnTo>
                  <a:lnTo>
                    <a:pt x="262" y="16"/>
                  </a:lnTo>
                  <a:lnTo>
                    <a:pt x="246" y="16"/>
                  </a:lnTo>
                  <a:lnTo>
                    <a:pt x="230" y="16"/>
                  </a:lnTo>
                  <a:lnTo>
                    <a:pt x="213" y="16"/>
                  </a:lnTo>
                  <a:lnTo>
                    <a:pt x="197" y="16"/>
                  </a:lnTo>
                  <a:lnTo>
                    <a:pt x="181" y="16"/>
                  </a:lnTo>
                  <a:lnTo>
                    <a:pt x="164" y="16"/>
                  </a:lnTo>
                  <a:lnTo>
                    <a:pt x="147" y="16"/>
                  </a:lnTo>
                  <a:lnTo>
                    <a:pt x="131" y="15"/>
                  </a:lnTo>
                  <a:lnTo>
                    <a:pt x="115" y="15"/>
                  </a:lnTo>
                  <a:lnTo>
                    <a:pt x="99" y="15"/>
                  </a:lnTo>
                  <a:lnTo>
                    <a:pt x="83" y="15"/>
                  </a:lnTo>
                  <a:lnTo>
                    <a:pt x="65" y="15"/>
                  </a:lnTo>
                  <a:lnTo>
                    <a:pt x="49" y="15"/>
                  </a:lnTo>
                  <a:lnTo>
                    <a:pt x="33" y="15"/>
                  </a:lnTo>
                  <a:lnTo>
                    <a:pt x="17" y="15"/>
                  </a:lnTo>
                  <a:lnTo>
                    <a:pt x="1" y="15"/>
                  </a:lnTo>
                  <a:lnTo>
                    <a:pt x="0" y="15"/>
                  </a:lnTo>
                  <a:lnTo>
                    <a:pt x="0" y="15"/>
                  </a:lnTo>
                  <a:lnTo>
                    <a:pt x="0" y="15"/>
                  </a:lnTo>
                  <a:lnTo>
                    <a:pt x="0"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p:nvSpPr>
          <p:spPr bwMode="auto">
            <a:xfrm>
              <a:off x="9428163" y="4913313"/>
              <a:ext cx="431800" cy="257175"/>
            </a:xfrm>
            <a:custGeom>
              <a:avLst/>
              <a:gdLst>
                <a:gd name="T0" fmla="*/ 9 w 545"/>
                <a:gd name="T1" fmla="*/ 11 h 323"/>
                <a:gd name="T2" fmla="*/ 30 w 545"/>
                <a:gd name="T3" fmla="*/ 30 h 323"/>
                <a:gd name="T4" fmla="*/ 53 w 545"/>
                <a:gd name="T5" fmla="*/ 45 h 323"/>
                <a:gd name="T6" fmla="*/ 76 w 545"/>
                <a:gd name="T7" fmla="*/ 58 h 323"/>
                <a:gd name="T8" fmla="*/ 109 w 545"/>
                <a:gd name="T9" fmla="*/ 77 h 323"/>
                <a:gd name="T10" fmla="*/ 149 w 545"/>
                <a:gd name="T11" fmla="*/ 101 h 323"/>
                <a:gd name="T12" fmla="*/ 187 w 545"/>
                <a:gd name="T13" fmla="*/ 128 h 323"/>
                <a:gd name="T14" fmla="*/ 225 w 545"/>
                <a:gd name="T15" fmla="*/ 154 h 323"/>
                <a:gd name="T16" fmla="*/ 259 w 545"/>
                <a:gd name="T17" fmla="*/ 178 h 323"/>
                <a:gd name="T18" fmla="*/ 294 w 545"/>
                <a:gd name="T19" fmla="*/ 200 h 323"/>
                <a:gd name="T20" fmla="*/ 329 w 545"/>
                <a:gd name="T21" fmla="*/ 223 h 323"/>
                <a:gd name="T22" fmla="*/ 365 w 545"/>
                <a:gd name="T23" fmla="*/ 245 h 323"/>
                <a:gd name="T24" fmla="*/ 402 w 545"/>
                <a:gd name="T25" fmla="*/ 267 h 323"/>
                <a:gd name="T26" fmla="*/ 440 w 545"/>
                <a:gd name="T27" fmla="*/ 287 h 323"/>
                <a:gd name="T28" fmla="*/ 478 w 545"/>
                <a:gd name="T29" fmla="*/ 304 h 323"/>
                <a:gd name="T30" fmla="*/ 516 w 545"/>
                <a:gd name="T31" fmla="*/ 318 h 323"/>
                <a:gd name="T32" fmla="*/ 539 w 545"/>
                <a:gd name="T33" fmla="*/ 322 h 323"/>
                <a:gd name="T34" fmla="*/ 545 w 545"/>
                <a:gd name="T35" fmla="*/ 317 h 323"/>
                <a:gd name="T36" fmla="*/ 527 w 545"/>
                <a:gd name="T37" fmla="*/ 304 h 323"/>
                <a:gd name="T38" fmla="*/ 493 w 545"/>
                <a:gd name="T39" fmla="*/ 287 h 323"/>
                <a:gd name="T40" fmla="*/ 459 w 545"/>
                <a:gd name="T41" fmla="*/ 268 h 323"/>
                <a:gd name="T42" fmla="*/ 425 w 545"/>
                <a:gd name="T43" fmla="*/ 250 h 323"/>
                <a:gd name="T44" fmla="*/ 392 w 545"/>
                <a:gd name="T45" fmla="*/ 231 h 323"/>
                <a:gd name="T46" fmla="*/ 360 w 545"/>
                <a:gd name="T47" fmla="*/ 213 h 323"/>
                <a:gd name="T48" fmla="*/ 326 w 545"/>
                <a:gd name="T49" fmla="*/ 193 h 323"/>
                <a:gd name="T50" fmla="*/ 293 w 545"/>
                <a:gd name="T51" fmla="*/ 174 h 323"/>
                <a:gd name="T52" fmla="*/ 261 w 545"/>
                <a:gd name="T53" fmla="*/ 154 h 323"/>
                <a:gd name="T54" fmla="*/ 227 w 545"/>
                <a:gd name="T55" fmla="*/ 134 h 323"/>
                <a:gd name="T56" fmla="*/ 193 w 545"/>
                <a:gd name="T57" fmla="*/ 114 h 323"/>
                <a:gd name="T58" fmla="*/ 158 w 545"/>
                <a:gd name="T59" fmla="*/ 94 h 323"/>
                <a:gd name="T60" fmla="*/ 122 w 545"/>
                <a:gd name="T61" fmla="*/ 75 h 323"/>
                <a:gd name="T62" fmla="*/ 85 w 545"/>
                <a:gd name="T63" fmla="*/ 56 h 323"/>
                <a:gd name="T64" fmla="*/ 50 w 545"/>
                <a:gd name="T65" fmla="*/ 37 h 323"/>
                <a:gd name="T66" fmla="*/ 16 w 545"/>
                <a:gd name="T67" fmla="*/ 13 h 323"/>
                <a:gd name="T68" fmla="*/ 0 w 545"/>
                <a:gd name="T69" fmla="*/ 0 h 323"/>
                <a:gd name="T70" fmla="*/ 0 w 545"/>
                <a:gd name="T71" fmla="*/ 1 h 323"/>
                <a:gd name="T72" fmla="*/ 0 w 545"/>
                <a:gd name="T73" fmla="*/ 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323">
                  <a:moveTo>
                    <a:pt x="0" y="1"/>
                  </a:moveTo>
                  <a:lnTo>
                    <a:pt x="9" y="11"/>
                  </a:lnTo>
                  <a:lnTo>
                    <a:pt x="20" y="20"/>
                  </a:lnTo>
                  <a:lnTo>
                    <a:pt x="30" y="30"/>
                  </a:lnTo>
                  <a:lnTo>
                    <a:pt x="42" y="38"/>
                  </a:lnTo>
                  <a:lnTo>
                    <a:pt x="53" y="45"/>
                  </a:lnTo>
                  <a:lnTo>
                    <a:pt x="65" y="51"/>
                  </a:lnTo>
                  <a:lnTo>
                    <a:pt x="76" y="58"/>
                  </a:lnTo>
                  <a:lnTo>
                    <a:pt x="89" y="65"/>
                  </a:lnTo>
                  <a:lnTo>
                    <a:pt x="109" y="77"/>
                  </a:lnTo>
                  <a:lnTo>
                    <a:pt x="129" y="88"/>
                  </a:lnTo>
                  <a:lnTo>
                    <a:pt x="149" y="101"/>
                  </a:lnTo>
                  <a:lnTo>
                    <a:pt x="168" y="114"/>
                  </a:lnTo>
                  <a:lnTo>
                    <a:pt x="187" y="128"/>
                  </a:lnTo>
                  <a:lnTo>
                    <a:pt x="206" y="140"/>
                  </a:lnTo>
                  <a:lnTo>
                    <a:pt x="225" y="154"/>
                  </a:lnTo>
                  <a:lnTo>
                    <a:pt x="243" y="167"/>
                  </a:lnTo>
                  <a:lnTo>
                    <a:pt x="259" y="178"/>
                  </a:lnTo>
                  <a:lnTo>
                    <a:pt x="277" y="189"/>
                  </a:lnTo>
                  <a:lnTo>
                    <a:pt x="294" y="200"/>
                  </a:lnTo>
                  <a:lnTo>
                    <a:pt x="311" y="212"/>
                  </a:lnTo>
                  <a:lnTo>
                    <a:pt x="329" y="223"/>
                  </a:lnTo>
                  <a:lnTo>
                    <a:pt x="347" y="235"/>
                  </a:lnTo>
                  <a:lnTo>
                    <a:pt x="365" y="245"/>
                  </a:lnTo>
                  <a:lnTo>
                    <a:pt x="384" y="257"/>
                  </a:lnTo>
                  <a:lnTo>
                    <a:pt x="402" y="267"/>
                  </a:lnTo>
                  <a:lnTo>
                    <a:pt x="422" y="276"/>
                  </a:lnTo>
                  <a:lnTo>
                    <a:pt x="440" y="287"/>
                  </a:lnTo>
                  <a:lnTo>
                    <a:pt x="460" y="295"/>
                  </a:lnTo>
                  <a:lnTo>
                    <a:pt x="478" y="304"/>
                  </a:lnTo>
                  <a:lnTo>
                    <a:pt x="498" y="311"/>
                  </a:lnTo>
                  <a:lnTo>
                    <a:pt x="516" y="318"/>
                  </a:lnTo>
                  <a:lnTo>
                    <a:pt x="536" y="323"/>
                  </a:lnTo>
                  <a:lnTo>
                    <a:pt x="539" y="322"/>
                  </a:lnTo>
                  <a:lnTo>
                    <a:pt x="543" y="320"/>
                  </a:lnTo>
                  <a:lnTo>
                    <a:pt x="545" y="317"/>
                  </a:lnTo>
                  <a:lnTo>
                    <a:pt x="544" y="313"/>
                  </a:lnTo>
                  <a:lnTo>
                    <a:pt x="527" y="304"/>
                  </a:lnTo>
                  <a:lnTo>
                    <a:pt x="509" y="296"/>
                  </a:lnTo>
                  <a:lnTo>
                    <a:pt x="493" y="287"/>
                  </a:lnTo>
                  <a:lnTo>
                    <a:pt x="476" y="277"/>
                  </a:lnTo>
                  <a:lnTo>
                    <a:pt x="459" y="268"/>
                  </a:lnTo>
                  <a:lnTo>
                    <a:pt x="443" y="259"/>
                  </a:lnTo>
                  <a:lnTo>
                    <a:pt x="425" y="250"/>
                  </a:lnTo>
                  <a:lnTo>
                    <a:pt x="409" y="240"/>
                  </a:lnTo>
                  <a:lnTo>
                    <a:pt x="392" y="231"/>
                  </a:lnTo>
                  <a:lnTo>
                    <a:pt x="376" y="222"/>
                  </a:lnTo>
                  <a:lnTo>
                    <a:pt x="360" y="213"/>
                  </a:lnTo>
                  <a:lnTo>
                    <a:pt x="342" y="204"/>
                  </a:lnTo>
                  <a:lnTo>
                    <a:pt x="326" y="193"/>
                  </a:lnTo>
                  <a:lnTo>
                    <a:pt x="310" y="184"/>
                  </a:lnTo>
                  <a:lnTo>
                    <a:pt x="293" y="174"/>
                  </a:lnTo>
                  <a:lnTo>
                    <a:pt x="277" y="164"/>
                  </a:lnTo>
                  <a:lnTo>
                    <a:pt x="261" y="154"/>
                  </a:lnTo>
                  <a:lnTo>
                    <a:pt x="243" y="145"/>
                  </a:lnTo>
                  <a:lnTo>
                    <a:pt x="227" y="134"/>
                  </a:lnTo>
                  <a:lnTo>
                    <a:pt x="210" y="124"/>
                  </a:lnTo>
                  <a:lnTo>
                    <a:pt x="193" y="114"/>
                  </a:lnTo>
                  <a:lnTo>
                    <a:pt x="175" y="104"/>
                  </a:lnTo>
                  <a:lnTo>
                    <a:pt x="158" y="94"/>
                  </a:lnTo>
                  <a:lnTo>
                    <a:pt x="141" y="85"/>
                  </a:lnTo>
                  <a:lnTo>
                    <a:pt x="122" y="75"/>
                  </a:lnTo>
                  <a:lnTo>
                    <a:pt x="104" y="65"/>
                  </a:lnTo>
                  <a:lnTo>
                    <a:pt x="85" y="56"/>
                  </a:lnTo>
                  <a:lnTo>
                    <a:pt x="67" y="47"/>
                  </a:lnTo>
                  <a:lnTo>
                    <a:pt x="50" y="37"/>
                  </a:lnTo>
                  <a:lnTo>
                    <a:pt x="32" y="26"/>
                  </a:lnTo>
                  <a:lnTo>
                    <a:pt x="16" y="13"/>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p:cNvSpPr>
            <p:nvPr/>
          </p:nvSpPr>
          <p:spPr bwMode="auto">
            <a:xfrm>
              <a:off x="9271000" y="5199063"/>
              <a:ext cx="592138" cy="49213"/>
            </a:xfrm>
            <a:custGeom>
              <a:avLst/>
              <a:gdLst>
                <a:gd name="T0" fmla="*/ 0 w 748"/>
                <a:gd name="T1" fmla="*/ 61 h 61"/>
                <a:gd name="T2" fmla="*/ 23 w 748"/>
                <a:gd name="T3" fmla="*/ 61 h 61"/>
                <a:gd name="T4" fmla="*/ 46 w 748"/>
                <a:gd name="T5" fmla="*/ 61 h 61"/>
                <a:gd name="T6" fmla="*/ 69 w 748"/>
                <a:gd name="T7" fmla="*/ 60 h 61"/>
                <a:gd name="T8" fmla="*/ 91 w 748"/>
                <a:gd name="T9" fmla="*/ 59 h 61"/>
                <a:gd name="T10" fmla="*/ 114 w 748"/>
                <a:gd name="T11" fmla="*/ 58 h 61"/>
                <a:gd name="T12" fmla="*/ 137 w 748"/>
                <a:gd name="T13" fmla="*/ 57 h 61"/>
                <a:gd name="T14" fmla="*/ 160 w 748"/>
                <a:gd name="T15" fmla="*/ 54 h 61"/>
                <a:gd name="T16" fmla="*/ 182 w 748"/>
                <a:gd name="T17" fmla="*/ 53 h 61"/>
                <a:gd name="T18" fmla="*/ 205 w 748"/>
                <a:gd name="T19" fmla="*/ 51 h 61"/>
                <a:gd name="T20" fmla="*/ 228 w 748"/>
                <a:gd name="T21" fmla="*/ 49 h 61"/>
                <a:gd name="T22" fmla="*/ 251 w 748"/>
                <a:gd name="T23" fmla="*/ 46 h 61"/>
                <a:gd name="T24" fmla="*/ 273 w 748"/>
                <a:gd name="T25" fmla="*/ 44 h 61"/>
                <a:gd name="T26" fmla="*/ 296 w 748"/>
                <a:gd name="T27" fmla="*/ 42 h 61"/>
                <a:gd name="T28" fmla="*/ 319 w 748"/>
                <a:gd name="T29" fmla="*/ 41 h 61"/>
                <a:gd name="T30" fmla="*/ 341 w 748"/>
                <a:gd name="T31" fmla="*/ 38 h 61"/>
                <a:gd name="T32" fmla="*/ 364 w 748"/>
                <a:gd name="T33" fmla="*/ 36 h 61"/>
                <a:gd name="T34" fmla="*/ 387 w 748"/>
                <a:gd name="T35" fmla="*/ 34 h 61"/>
                <a:gd name="T36" fmla="*/ 410 w 748"/>
                <a:gd name="T37" fmla="*/ 32 h 61"/>
                <a:gd name="T38" fmla="*/ 434 w 748"/>
                <a:gd name="T39" fmla="*/ 32 h 61"/>
                <a:gd name="T40" fmla="*/ 457 w 748"/>
                <a:gd name="T41" fmla="*/ 31 h 61"/>
                <a:gd name="T42" fmla="*/ 482 w 748"/>
                <a:gd name="T43" fmla="*/ 31 h 61"/>
                <a:gd name="T44" fmla="*/ 505 w 748"/>
                <a:gd name="T45" fmla="*/ 31 h 61"/>
                <a:gd name="T46" fmla="*/ 529 w 748"/>
                <a:gd name="T47" fmla="*/ 31 h 61"/>
                <a:gd name="T48" fmla="*/ 552 w 748"/>
                <a:gd name="T49" fmla="*/ 31 h 61"/>
                <a:gd name="T50" fmla="*/ 576 w 748"/>
                <a:gd name="T51" fmla="*/ 30 h 61"/>
                <a:gd name="T52" fmla="*/ 599 w 748"/>
                <a:gd name="T53" fmla="*/ 30 h 61"/>
                <a:gd name="T54" fmla="*/ 623 w 748"/>
                <a:gd name="T55" fmla="*/ 29 h 61"/>
                <a:gd name="T56" fmla="*/ 646 w 748"/>
                <a:gd name="T57" fmla="*/ 28 h 61"/>
                <a:gd name="T58" fmla="*/ 671 w 748"/>
                <a:gd name="T59" fmla="*/ 26 h 61"/>
                <a:gd name="T60" fmla="*/ 694 w 748"/>
                <a:gd name="T61" fmla="*/ 22 h 61"/>
                <a:gd name="T62" fmla="*/ 717 w 748"/>
                <a:gd name="T63" fmla="*/ 19 h 61"/>
                <a:gd name="T64" fmla="*/ 740 w 748"/>
                <a:gd name="T65" fmla="*/ 14 h 61"/>
                <a:gd name="T66" fmla="*/ 743 w 748"/>
                <a:gd name="T67" fmla="*/ 12 h 61"/>
                <a:gd name="T68" fmla="*/ 747 w 748"/>
                <a:gd name="T69" fmla="*/ 7 h 61"/>
                <a:gd name="T70" fmla="*/ 748 w 748"/>
                <a:gd name="T71" fmla="*/ 2 h 61"/>
                <a:gd name="T72" fmla="*/ 745 w 748"/>
                <a:gd name="T73" fmla="*/ 0 h 61"/>
                <a:gd name="T74" fmla="*/ 698 w 748"/>
                <a:gd name="T75" fmla="*/ 0 h 61"/>
                <a:gd name="T76" fmla="*/ 652 w 748"/>
                <a:gd name="T77" fmla="*/ 1 h 61"/>
                <a:gd name="T78" fmla="*/ 605 w 748"/>
                <a:gd name="T79" fmla="*/ 4 h 61"/>
                <a:gd name="T80" fmla="*/ 558 w 748"/>
                <a:gd name="T81" fmla="*/ 7 h 61"/>
                <a:gd name="T82" fmla="*/ 512 w 748"/>
                <a:gd name="T83" fmla="*/ 12 h 61"/>
                <a:gd name="T84" fmla="*/ 465 w 748"/>
                <a:gd name="T85" fmla="*/ 16 h 61"/>
                <a:gd name="T86" fmla="*/ 418 w 748"/>
                <a:gd name="T87" fmla="*/ 21 h 61"/>
                <a:gd name="T88" fmla="*/ 372 w 748"/>
                <a:gd name="T89" fmla="*/ 27 h 61"/>
                <a:gd name="T90" fmla="*/ 326 w 748"/>
                <a:gd name="T91" fmla="*/ 31 h 61"/>
                <a:gd name="T92" fmla="*/ 280 w 748"/>
                <a:gd name="T93" fmla="*/ 37 h 61"/>
                <a:gd name="T94" fmla="*/ 234 w 748"/>
                <a:gd name="T95" fmla="*/ 43 h 61"/>
                <a:gd name="T96" fmla="*/ 187 w 748"/>
                <a:gd name="T97" fmla="*/ 47 h 61"/>
                <a:gd name="T98" fmla="*/ 141 w 748"/>
                <a:gd name="T99" fmla="*/ 52 h 61"/>
                <a:gd name="T100" fmla="*/ 95 w 748"/>
                <a:gd name="T101" fmla="*/ 55 h 61"/>
                <a:gd name="T102" fmla="*/ 47 w 748"/>
                <a:gd name="T103" fmla="*/ 58 h 61"/>
                <a:gd name="T104" fmla="*/ 1 w 748"/>
                <a:gd name="T105" fmla="*/ 60 h 61"/>
                <a:gd name="T106" fmla="*/ 0 w 748"/>
                <a:gd name="T107" fmla="*/ 60 h 61"/>
                <a:gd name="T108" fmla="*/ 0 w 748"/>
                <a:gd name="T109" fmla="*/ 60 h 61"/>
                <a:gd name="T110" fmla="*/ 0 w 748"/>
                <a:gd name="T111" fmla="*/ 61 h 61"/>
                <a:gd name="T112" fmla="*/ 0 w 748"/>
                <a:gd name="T113" fmla="*/ 61 h 61"/>
                <a:gd name="T114" fmla="*/ 0 w 748"/>
                <a:gd name="T11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8" h="61">
                  <a:moveTo>
                    <a:pt x="0" y="61"/>
                  </a:moveTo>
                  <a:lnTo>
                    <a:pt x="23" y="61"/>
                  </a:lnTo>
                  <a:lnTo>
                    <a:pt x="46" y="61"/>
                  </a:lnTo>
                  <a:lnTo>
                    <a:pt x="69" y="60"/>
                  </a:lnTo>
                  <a:lnTo>
                    <a:pt x="91" y="59"/>
                  </a:lnTo>
                  <a:lnTo>
                    <a:pt x="114" y="58"/>
                  </a:lnTo>
                  <a:lnTo>
                    <a:pt x="137" y="57"/>
                  </a:lnTo>
                  <a:lnTo>
                    <a:pt x="160" y="54"/>
                  </a:lnTo>
                  <a:lnTo>
                    <a:pt x="182" y="53"/>
                  </a:lnTo>
                  <a:lnTo>
                    <a:pt x="205" y="51"/>
                  </a:lnTo>
                  <a:lnTo>
                    <a:pt x="228" y="49"/>
                  </a:lnTo>
                  <a:lnTo>
                    <a:pt x="251" y="46"/>
                  </a:lnTo>
                  <a:lnTo>
                    <a:pt x="273" y="44"/>
                  </a:lnTo>
                  <a:lnTo>
                    <a:pt x="296" y="42"/>
                  </a:lnTo>
                  <a:lnTo>
                    <a:pt x="319" y="41"/>
                  </a:lnTo>
                  <a:lnTo>
                    <a:pt x="341" y="38"/>
                  </a:lnTo>
                  <a:lnTo>
                    <a:pt x="364" y="36"/>
                  </a:lnTo>
                  <a:lnTo>
                    <a:pt x="387" y="34"/>
                  </a:lnTo>
                  <a:lnTo>
                    <a:pt x="410" y="32"/>
                  </a:lnTo>
                  <a:lnTo>
                    <a:pt x="434" y="32"/>
                  </a:lnTo>
                  <a:lnTo>
                    <a:pt x="457" y="31"/>
                  </a:lnTo>
                  <a:lnTo>
                    <a:pt x="482" y="31"/>
                  </a:lnTo>
                  <a:lnTo>
                    <a:pt x="505" y="31"/>
                  </a:lnTo>
                  <a:lnTo>
                    <a:pt x="529" y="31"/>
                  </a:lnTo>
                  <a:lnTo>
                    <a:pt x="552" y="31"/>
                  </a:lnTo>
                  <a:lnTo>
                    <a:pt x="576" y="30"/>
                  </a:lnTo>
                  <a:lnTo>
                    <a:pt x="599" y="30"/>
                  </a:lnTo>
                  <a:lnTo>
                    <a:pt x="623" y="29"/>
                  </a:lnTo>
                  <a:lnTo>
                    <a:pt x="646" y="28"/>
                  </a:lnTo>
                  <a:lnTo>
                    <a:pt x="671" y="26"/>
                  </a:lnTo>
                  <a:lnTo>
                    <a:pt x="694" y="22"/>
                  </a:lnTo>
                  <a:lnTo>
                    <a:pt x="717" y="19"/>
                  </a:lnTo>
                  <a:lnTo>
                    <a:pt x="740" y="14"/>
                  </a:lnTo>
                  <a:lnTo>
                    <a:pt x="743" y="12"/>
                  </a:lnTo>
                  <a:lnTo>
                    <a:pt x="747" y="7"/>
                  </a:lnTo>
                  <a:lnTo>
                    <a:pt x="748" y="2"/>
                  </a:lnTo>
                  <a:lnTo>
                    <a:pt x="745" y="0"/>
                  </a:lnTo>
                  <a:lnTo>
                    <a:pt x="698" y="0"/>
                  </a:lnTo>
                  <a:lnTo>
                    <a:pt x="652" y="1"/>
                  </a:lnTo>
                  <a:lnTo>
                    <a:pt x="605" y="4"/>
                  </a:lnTo>
                  <a:lnTo>
                    <a:pt x="558" y="7"/>
                  </a:lnTo>
                  <a:lnTo>
                    <a:pt x="512" y="12"/>
                  </a:lnTo>
                  <a:lnTo>
                    <a:pt x="465" y="16"/>
                  </a:lnTo>
                  <a:lnTo>
                    <a:pt x="418" y="21"/>
                  </a:lnTo>
                  <a:lnTo>
                    <a:pt x="372" y="27"/>
                  </a:lnTo>
                  <a:lnTo>
                    <a:pt x="326" y="31"/>
                  </a:lnTo>
                  <a:lnTo>
                    <a:pt x="280" y="37"/>
                  </a:lnTo>
                  <a:lnTo>
                    <a:pt x="234" y="43"/>
                  </a:lnTo>
                  <a:lnTo>
                    <a:pt x="187" y="47"/>
                  </a:lnTo>
                  <a:lnTo>
                    <a:pt x="141" y="52"/>
                  </a:lnTo>
                  <a:lnTo>
                    <a:pt x="95" y="55"/>
                  </a:lnTo>
                  <a:lnTo>
                    <a:pt x="47" y="58"/>
                  </a:lnTo>
                  <a:lnTo>
                    <a:pt x="1" y="60"/>
                  </a:lnTo>
                  <a:lnTo>
                    <a:pt x="0" y="60"/>
                  </a:lnTo>
                  <a:lnTo>
                    <a:pt x="0" y="60"/>
                  </a:lnTo>
                  <a:lnTo>
                    <a:pt x="0" y="61"/>
                  </a:lnTo>
                  <a:lnTo>
                    <a:pt x="0" y="6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p:nvSpPr>
          <p:spPr bwMode="auto">
            <a:xfrm>
              <a:off x="9263063" y="5183188"/>
              <a:ext cx="606425" cy="65088"/>
            </a:xfrm>
            <a:custGeom>
              <a:avLst/>
              <a:gdLst>
                <a:gd name="T0" fmla="*/ 23 w 765"/>
                <a:gd name="T1" fmla="*/ 79 h 82"/>
                <a:gd name="T2" fmla="*/ 69 w 765"/>
                <a:gd name="T3" fmla="*/ 72 h 82"/>
                <a:gd name="T4" fmla="*/ 115 w 765"/>
                <a:gd name="T5" fmla="*/ 67 h 82"/>
                <a:gd name="T6" fmla="*/ 161 w 765"/>
                <a:gd name="T7" fmla="*/ 64 h 82"/>
                <a:gd name="T8" fmla="*/ 208 w 765"/>
                <a:gd name="T9" fmla="*/ 60 h 82"/>
                <a:gd name="T10" fmla="*/ 254 w 765"/>
                <a:gd name="T11" fmla="*/ 57 h 82"/>
                <a:gd name="T12" fmla="*/ 301 w 765"/>
                <a:gd name="T13" fmla="*/ 52 h 82"/>
                <a:gd name="T14" fmla="*/ 347 w 765"/>
                <a:gd name="T15" fmla="*/ 47 h 82"/>
                <a:gd name="T16" fmla="*/ 394 w 765"/>
                <a:gd name="T17" fmla="*/ 40 h 82"/>
                <a:gd name="T18" fmla="*/ 442 w 765"/>
                <a:gd name="T19" fmla="*/ 33 h 82"/>
                <a:gd name="T20" fmla="*/ 491 w 765"/>
                <a:gd name="T21" fmla="*/ 28 h 82"/>
                <a:gd name="T22" fmla="*/ 539 w 765"/>
                <a:gd name="T23" fmla="*/ 23 h 82"/>
                <a:gd name="T24" fmla="*/ 587 w 765"/>
                <a:gd name="T25" fmla="*/ 20 h 82"/>
                <a:gd name="T26" fmla="*/ 636 w 765"/>
                <a:gd name="T27" fmla="*/ 17 h 82"/>
                <a:gd name="T28" fmla="*/ 685 w 765"/>
                <a:gd name="T29" fmla="*/ 14 h 82"/>
                <a:gd name="T30" fmla="*/ 735 w 765"/>
                <a:gd name="T31" fmla="*/ 11 h 82"/>
                <a:gd name="T32" fmla="*/ 761 w 765"/>
                <a:gd name="T33" fmla="*/ 7 h 82"/>
                <a:gd name="T34" fmla="*/ 765 w 765"/>
                <a:gd name="T35" fmla="*/ 2 h 82"/>
                <a:gd name="T36" fmla="*/ 739 w 765"/>
                <a:gd name="T37" fmla="*/ 0 h 82"/>
                <a:gd name="T38" fmla="*/ 693 w 765"/>
                <a:gd name="T39" fmla="*/ 0 h 82"/>
                <a:gd name="T40" fmla="*/ 646 w 765"/>
                <a:gd name="T41" fmla="*/ 2 h 82"/>
                <a:gd name="T42" fmla="*/ 600 w 765"/>
                <a:gd name="T43" fmla="*/ 4 h 82"/>
                <a:gd name="T44" fmla="*/ 553 w 765"/>
                <a:gd name="T45" fmla="*/ 7 h 82"/>
                <a:gd name="T46" fmla="*/ 507 w 765"/>
                <a:gd name="T47" fmla="*/ 12 h 82"/>
                <a:gd name="T48" fmla="*/ 461 w 765"/>
                <a:gd name="T49" fmla="*/ 18 h 82"/>
                <a:gd name="T50" fmla="*/ 416 w 765"/>
                <a:gd name="T51" fmla="*/ 25 h 82"/>
                <a:gd name="T52" fmla="*/ 370 w 765"/>
                <a:gd name="T53" fmla="*/ 34 h 82"/>
                <a:gd name="T54" fmla="*/ 320 w 765"/>
                <a:gd name="T55" fmla="*/ 41 h 82"/>
                <a:gd name="T56" fmla="*/ 271 w 765"/>
                <a:gd name="T57" fmla="*/ 47 h 82"/>
                <a:gd name="T58" fmla="*/ 221 w 765"/>
                <a:gd name="T59" fmla="*/ 52 h 82"/>
                <a:gd name="T60" fmla="*/ 171 w 765"/>
                <a:gd name="T61" fmla="*/ 57 h 82"/>
                <a:gd name="T62" fmla="*/ 122 w 765"/>
                <a:gd name="T63" fmla="*/ 62 h 82"/>
                <a:gd name="T64" fmla="*/ 72 w 765"/>
                <a:gd name="T65" fmla="*/ 68 h 82"/>
                <a:gd name="T66" fmla="*/ 24 w 765"/>
                <a:gd name="T67" fmla="*/ 76 h 82"/>
                <a:gd name="T68" fmla="*/ 0 w 765"/>
                <a:gd name="T69" fmla="*/ 81 h 82"/>
                <a:gd name="T70" fmla="*/ 0 w 765"/>
                <a:gd name="T71" fmla="*/ 82 h 82"/>
                <a:gd name="T72" fmla="*/ 0 w 76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5" h="82">
                  <a:moveTo>
                    <a:pt x="0" y="82"/>
                  </a:moveTo>
                  <a:lnTo>
                    <a:pt x="23" y="79"/>
                  </a:lnTo>
                  <a:lnTo>
                    <a:pt x="46" y="75"/>
                  </a:lnTo>
                  <a:lnTo>
                    <a:pt x="69" y="72"/>
                  </a:lnTo>
                  <a:lnTo>
                    <a:pt x="92" y="70"/>
                  </a:lnTo>
                  <a:lnTo>
                    <a:pt x="115" y="67"/>
                  </a:lnTo>
                  <a:lnTo>
                    <a:pt x="138" y="66"/>
                  </a:lnTo>
                  <a:lnTo>
                    <a:pt x="161" y="64"/>
                  </a:lnTo>
                  <a:lnTo>
                    <a:pt x="185" y="63"/>
                  </a:lnTo>
                  <a:lnTo>
                    <a:pt x="208" y="60"/>
                  </a:lnTo>
                  <a:lnTo>
                    <a:pt x="231" y="59"/>
                  </a:lnTo>
                  <a:lnTo>
                    <a:pt x="254" y="57"/>
                  </a:lnTo>
                  <a:lnTo>
                    <a:pt x="277" y="55"/>
                  </a:lnTo>
                  <a:lnTo>
                    <a:pt x="301" y="52"/>
                  </a:lnTo>
                  <a:lnTo>
                    <a:pt x="324" y="50"/>
                  </a:lnTo>
                  <a:lnTo>
                    <a:pt x="347" y="47"/>
                  </a:lnTo>
                  <a:lnTo>
                    <a:pt x="370" y="43"/>
                  </a:lnTo>
                  <a:lnTo>
                    <a:pt x="394" y="40"/>
                  </a:lnTo>
                  <a:lnTo>
                    <a:pt x="418" y="36"/>
                  </a:lnTo>
                  <a:lnTo>
                    <a:pt x="442" y="33"/>
                  </a:lnTo>
                  <a:lnTo>
                    <a:pt x="466" y="30"/>
                  </a:lnTo>
                  <a:lnTo>
                    <a:pt x="491" y="28"/>
                  </a:lnTo>
                  <a:lnTo>
                    <a:pt x="515" y="26"/>
                  </a:lnTo>
                  <a:lnTo>
                    <a:pt x="539" y="23"/>
                  </a:lnTo>
                  <a:lnTo>
                    <a:pt x="563" y="22"/>
                  </a:lnTo>
                  <a:lnTo>
                    <a:pt x="587" y="20"/>
                  </a:lnTo>
                  <a:lnTo>
                    <a:pt x="612" y="19"/>
                  </a:lnTo>
                  <a:lnTo>
                    <a:pt x="636" y="17"/>
                  </a:lnTo>
                  <a:lnTo>
                    <a:pt x="661" y="15"/>
                  </a:lnTo>
                  <a:lnTo>
                    <a:pt x="685" y="14"/>
                  </a:lnTo>
                  <a:lnTo>
                    <a:pt x="710" y="12"/>
                  </a:lnTo>
                  <a:lnTo>
                    <a:pt x="735" y="11"/>
                  </a:lnTo>
                  <a:lnTo>
                    <a:pt x="759" y="9"/>
                  </a:lnTo>
                  <a:lnTo>
                    <a:pt x="761" y="7"/>
                  </a:lnTo>
                  <a:lnTo>
                    <a:pt x="764" y="4"/>
                  </a:lnTo>
                  <a:lnTo>
                    <a:pt x="765" y="2"/>
                  </a:lnTo>
                  <a:lnTo>
                    <a:pt x="763" y="0"/>
                  </a:lnTo>
                  <a:lnTo>
                    <a:pt x="739" y="0"/>
                  </a:lnTo>
                  <a:lnTo>
                    <a:pt x="716" y="0"/>
                  </a:lnTo>
                  <a:lnTo>
                    <a:pt x="693" y="0"/>
                  </a:lnTo>
                  <a:lnTo>
                    <a:pt x="670" y="0"/>
                  </a:lnTo>
                  <a:lnTo>
                    <a:pt x="646" y="2"/>
                  </a:lnTo>
                  <a:lnTo>
                    <a:pt x="623" y="3"/>
                  </a:lnTo>
                  <a:lnTo>
                    <a:pt x="600" y="4"/>
                  </a:lnTo>
                  <a:lnTo>
                    <a:pt x="577" y="5"/>
                  </a:lnTo>
                  <a:lnTo>
                    <a:pt x="553" y="7"/>
                  </a:lnTo>
                  <a:lnTo>
                    <a:pt x="530" y="10"/>
                  </a:lnTo>
                  <a:lnTo>
                    <a:pt x="507" y="12"/>
                  </a:lnTo>
                  <a:lnTo>
                    <a:pt x="484" y="14"/>
                  </a:lnTo>
                  <a:lnTo>
                    <a:pt x="461" y="18"/>
                  </a:lnTo>
                  <a:lnTo>
                    <a:pt x="439" y="21"/>
                  </a:lnTo>
                  <a:lnTo>
                    <a:pt x="416" y="25"/>
                  </a:lnTo>
                  <a:lnTo>
                    <a:pt x="394" y="29"/>
                  </a:lnTo>
                  <a:lnTo>
                    <a:pt x="370" y="34"/>
                  </a:lnTo>
                  <a:lnTo>
                    <a:pt x="344" y="37"/>
                  </a:lnTo>
                  <a:lnTo>
                    <a:pt x="320" y="41"/>
                  </a:lnTo>
                  <a:lnTo>
                    <a:pt x="296" y="44"/>
                  </a:lnTo>
                  <a:lnTo>
                    <a:pt x="271" y="47"/>
                  </a:lnTo>
                  <a:lnTo>
                    <a:pt x="246" y="50"/>
                  </a:lnTo>
                  <a:lnTo>
                    <a:pt x="221" y="52"/>
                  </a:lnTo>
                  <a:lnTo>
                    <a:pt x="197" y="55"/>
                  </a:lnTo>
                  <a:lnTo>
                    <a:pt x="171" y="57"/>
                  </a:lnTo>
                  <a:lnTo>
                    <a:pt x="147" y="59"/>
                  </a:lnTo>
                  <a:lnTo>
                    <a:pt x="122" y="62"/>
                  </a:lnTo>
                  <a:lnTo>
                    <a:pt x="98" y="65"/>
                  </a:lnTo>
                  <a:lnTo>
                    <a:pt x="72" y="68"/>
                  </a:lnTo>
                  <a:lnTo>
                    <a:pt x="48" y="72"/>
                  </a:lnTo>
                  <a:lnTo>
                    <a:pt x="24" y="76"/>
                  </a:lnTo>
                  <a:lnTo>
                    <a:pt x="0" y="81"/>
                  </a:lnTo>
                  <a:lnTo>
                    <a:pt x="0" y="81"/>
                  </a:lnTo>
                  <a:lnTo>
                    <a:pt x="0" y="81"/>
                  </a:lnTo>
                  <a:lnTo>
                    <a:pt x="0" y="82"/>
                  </a:lnTo>
                  <a:lnTo>
                    <a:pt x="0" y="8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auto">
            <a:xfrm>
              <a:off x="9790113" y="5205413"/>
              <a:ext cx="53975" cy="254000"/>
            </a:xfrm>
            <a:custGeom>
              <a:avLst/>
              <a:gdLst>
                <a:gd name="T0" fmla="*/ 66 w 66"/>
                <a:gd name="T1" fmla="*/ 0 h 322"/>
                <a:gd name="T2" fmla="*/ 43 w 66"/>
                <a:gd name="T3" fmla="*/ 37 h 322"/>
                <a:gd name="T4" fmla="*/ 25 w 66"/>
                <a:gd name="T5" fmla="*/ 76 h 322"/>
                <a:gd name="T6" fmla="*/ 11 w 66"/>
                <a:gd name="T7" fmla="*/ 116 h 322"/>
                <a:gd name="T8" fmla="*/ 2 w 66"/>
                <a:gd name="T9" fmla="*/ 159 h 322"/>
                <a:gd name="T10" fmla="*/ 0 w 66"/>
                <a:gd name="T11" fmla="*/ 202 h 322"/>
                <a:gd name="T12" fmla="*/ 4 w 66"/>
                <a:gd name="T13" fmla="*/ 243 h 322"/>
                <a:gd name="T14" fmla="*/ 18 w 66"/>
                <a:gd name="T15" fmla="*/ 284 h 322"/>
                <a:gd name="T16" fmla="*/ 40 w 66"/>
                <a:gd name="T17" fmla="*/ 320 h 322"/>
                <a:gd name="T18" fmla="*/ 41 w 66"/>
                <a:gd name="T19" fmla="*/ 322 h 322"/>
                <a:gd name="T20" fmla="*/ 43 w 66"/>
                <a:gd name="T21" fmla="*/ 320 h 322"/>
                <a:gd name="T22" fmla="*/ 45 w 66"/>
                <a:gd name="T23" fmla="*/ 319 h 322"/>
                <a:gd name="T24" fmla="*/ 45 w 66"/>
                <a:gd name="T25" fmla="*/ 317 h 322"/>
                <a:gd name="T26" fmla="*/ 26 w 66"/>
                <a:gd name="T27" fmla="*/ 278 h 322"/>
                <a:gd name="T28" fmla="*/ 15 w 66"/>
                <a:gd name="T29" fmla="*/ 237 h 322"/>
                <a:gd name="T30" fmla="*/ 9 w 66"/>
                <a:gd name="T31" fmla="*/ 197 h 322"/>
                <a:gd name="T32" fmla="*/ 9 w 66"/>
                <a:gd name="T33" fmla="*/ 157 h 322"/>
                <a:gd name="T34" fmla="*/ 16 w 66"/>
                <a:gd name="T35" fmla="*/ 116 h 322"/>
                <a:gd name="T36" fmla="*/ 27 w 66"/>
                <a:gd name="T37" fmla="*/ 76 h 322"/>
                <a:gd name="T38" fmla="*/ 45 w 66"/>
                <a:gd name="T39" fmla="*/ 38 h 322"/>
                <a:gd name="T40" fmla="*/ 66 w 66"/>
                <a:gd name="T41" fmla="*/ 0 h 322"/>
                <a:gd name="T42" fmla="*/ 66 w 66"/>
                <a:gd name="T43" fmla="*/ 0 h 322"/>
                <a:gd name="T44" fmla="*/ 66 w 66"/>
                <a:gd name="T45" fmla="*/ 0 h 322"/>
                <a:gd name="T46" fmla="*/ 66 w 66"/>
                <a:gd name="T47" fmla="*/ 0 h 322"/>
                <a:gd name="T48" fmla="*/ 66 w 66"/>
                <a:gd name="T49" fmla="*/ 0 h 322"/>
                <a:gd name="T50" fmla="*/ 66 w 66"/>
                <a:gd name="T5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22">
                  <a:moveTo>
                    <a:pt x="66" y="0"/>
                  </a:moveTo>
                  <a:lnTo>
                    <a:pt x="43" y="37"/>
                  </a:lnTo>
                  <a:lnTo>
                    <a:pt x="25" y="76"/>
                  </a:lnTo>
                  <a:lnTo>
                    <a:pt x="11" y="116"/>
                  </a:lnTo>
                  <a:lnTo>
                    <a:pt x="2" y="159"/>
                  </a:lnTo>
                  <a:lnTo>
                    <a:pt x="0" y="202"/>
                  </a:lnTo>
                  <a:lnTo>
                    <a:pt x="4" y="243"/>
                  </a:lnTo>
                  <a:lnTo>
                    <a:pt x="18" y="284"/>
                  </a:lnTo>
                  <a:lnTo>
                    <a:pt x="40" y="320"/>
                  </a:lnTo>
                  <a:lnTo>
                    <a:pt x="41" y="322"/>
                  </a:lnTo>
                  <a:lnTo>
                    <a:pt x="43" y="320"/>
                  </a:lnTo>
                  <a:lnTo>
                    <a:pt x="45" y="319"/>
                  </a:lnTo>
                  <a:lnTo>
                    <a:pt x="45" y="317"/>
                  </a:lnTo>
                  <a:lnTo>
                    <a:pt x="26" y="278"/>
                  </a:lnTo>
                  <a:lnTo>
                    <a:pt x="15" y="237"/>
                  </a:lnTo>
                  <a:lnTo>
                    <a:pt x="9" y="197"/>
                  </a:lnTo>
                  <a:lnTo>
                    <a:pt x="9" y="157"/>
                  </a:lnTo>
                  <a:lnTo>
                    <a:pt x="16" y="116"/>
                  </a:lnTo>
                  <a:lnTo>
                    <a:pt x="27" y="76"/>
                  </a:lnTo>
                  <a:lnTo>
                    <a:pt x="45" y="38"/>
                  </a:lnTo>
                  <a:lnTo>
                    <a:pt x="66" y="0"/>
                  </a:lnTo>
                  <a:lnTo>
                    <a:pt x="66" y="0"/>
                  </a:lnTo>
                  <a:lnTo>
                    <a:pt x="66" y="0"/>
                  </a:lnTo>
                  <a:lnTo>
                    <a:pt x="66" y="0"/>
                  </a:lnTo>
                  <a:lnTo>
                    <a:pt x="66"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p:nvSpPr>
          <p:spPr bwMode="auto">
            <a:xfrm>
              <a:off x="9253538" y="5462588"/>
              <a:ext cx="600075" cy="100013"/>
            </a:xfrm>
            <a:custGeom>
              <a:avLst/>
              <a:gdLst>
                <a:gd name="T0" fmla="*/ 7 w 756"/>
                <a:gd name="T1" fmla="*/ 119 h 126"/>
                <a:gd name="T2" fmla="*/ 22 w 756"/>
                <a:gd name="T3" fmla="*/ 122 h 126"/>
                <a:gd name="T4" fmla="*/ 37 w 756"/>
                <a:gd name="T5" fmla="*/ 123 h 126"/>
                <a:gd name="T6" fmla="*/ 52 w 756"/>
                <a:gd name="T7" fmla="*/ 125 h 126"/>
                <a:gd name="T8" fmla="*/ 77 w 756"/>
                <a:gd name="T9" fmla="*/ 125 h 126"/>
                <a:gd name="T10" fmla="*/ 113 w 756"/>
                <a:gd name="T11" fmla="*/ 121 h 126"/>
                <a:gd name="T12" fmla="*/ 150 w 756"/>
                <a:gd name="T13" fmla="*/ 115 h 126"/>
                <a:gd name="T14" fmla="*/ 187 w 756"/>
                <a:gd name="T15" fmla="*/ 108 h 126"/>
                <a:gd name="T16" fmla="*/ 223 w 756"/>
                <a:gd name="T17" fmla="*/ 100 h 126"/>
                <a:gd name="T18" fmla="*/ 260 w 756"/>
                <a:gd name="T19" fmla="*/ 91 h 126"/>
                <a:gd name="T20" fmla="*/ 294 w 756"/>
                <a:gd name="T21" fmla="*/ 83 h 126"/>
                <a:gd name="T22" fmla="*/ 329 w 756"/>
                <a:gd name="T23" fmla="*/ 77 h 126"/>
                <a:gd name="T24" fmla="*/ 371 w 756"/>
                <a:gd name="T25" fmla="*/ 72 h 126"/>
                <a:gd name="T26" fmla="*/ 422 w 756"/>
                <a:gd name="T27" fmla="*/ 65 h 126"/>
                <a:gd name="T28" fmla="*/ 472 w 756"/>
                <a:gd name="T29" fmla="*/ 58 h 126"/>
                <a:gd name="T30" fmla="*/ 522 w 756"/>
                <a:gd name="T31" fmla="*/ 50 h 126"/>
                <a:gd name="T32" fmla="*/ 573 w 756"/>
                <a:gd name="T33" fmla="*/ 42 h 126"/>
                <a:gd name="T34" fmla="*/ 624 w 756"/>
                <a:gd name="T35" fmla="*/ 34 h 126"/>
                <a:gd name="T36" fmla="*/ 673 w 756"/>
                <a:gd name="T37" fmla="*/ 25 h 126"/>
                <a:gd name="T38" fmla="*/ 724 w 756"/>
                <a:gd name="T39" fmla="*/ 17 h 126"/>
                <a:gd name="T40" fmla="*/ 753 w 756"/>
                <a:gd name="T41" fmla="*/ 10 h 126"/>
                <a:gd name="T42" fmla="*/ 756 w 756"/>
                <a:gd name="T43" fmla="*/ 2 h 126"/>
                <a:gd name="T44" fmla="*/ 732 w 756"/>
                <a:gd name="T45" fmla="*/ 0 h 126"/>
                <a:gd name="T46" fmla="*/ 688 w 756"/>
                <a:gd name="T47" fmla="*/ 2 h 126"/>
                <a:gd name="T48" fmla="*/ 643 w 756"/>
                <a:gd name="T49" fmla="*/ 7 h 126"/>
                <a:gd name="T50" fmla="*/ 599 w 756"/>
                <a:gd name="T51" fmla="*/ 13 h 126"/>
                <a:gd name="T52" fmla="*/ 556 w 756"/>
                <a:gd name="T53" fmla="*/ 19 h 126"/>
                <a:gd name="T54" fmla="*/ 512 w 756"/>
                <a:gd name="T55" fmla="*/ 27 h 126"/>
                <a:gd name="T56" fmla="*/ 468 w 756"/>
                <a:gd name="T57" fmla="*/ 34 h 126"/>
                <a:gd name="T58" fmla="*/ 424 w 756"/>
                <a:gd name="T59" fmla="*/ 40 h 126"/>
                <a:gd name="T60" fmla="*/ 390 w 756"/>
                <a:gd name="T61" fmla="*/ 46 h 126"/>
                <a:gd name="T62" fmla="*/ 364 w 756"/>
                <a:gd name="T63" fmla="*/ 50 h 126"/>
                <a:gd name="T64" fmla="*/ 339 w 756"/>
                <a:gd name="T65" fmla="*/ 54 h 126"/>
                <a:gd name="T66" fmla="*/ 314 w 756"/>
                <a:gd name="T67" fmla="*/ 59 h 126"/>
                <a:gd name="T68" fmla="*/ 289 w 756"/>
                <a:gd name="T69" fmla="*/ 63 h 126"/>
                <a:gd name="T70" fmla="*/ 264 w 756"/>
                <a:gd name="T71" fmla="*/ 69 h 126"/>
                <a:gd name="T72" fmla="*/ 240 w 756"/>
                <a:gd name="T73" fmla="*/ 75 h 126"/>
                <a:gd name="T74" fmla="*/ 215 w 756"/>
                <a:gd name="T75" fmla="*/ 81 h 126"/>
                <a:gd name="T76" fmla="*/ 185 w 756"/>
                <a:gd name="T77" fmla="*/ 90 h 126"/>
                <a:gd name="T78" fmla="*/ 147 w 756"/>
                <a:gd name="T79" fmla="*/ 101 h 126"/>
                <a:gd name="T80" fmla="*/ 104 w 756"/>
                <a:gd name="T81" fmla="*/ 114 h 126"/>
                <a:gd name="T82" fmla="*/ 61 w 756"/>
                <a:gd name="T83" fmla="*/ 123 h 126"/>
                <a:gd name="T84" fmla="*/ 34 w 756"/>
                <a:gd name="T85" fmla="*/ 126 h 126"/>
                <a:gd name="T86" fmla="*/ 23 w 756"/>
                <a:gd name="T87" fmla="*/ 125 h 126"/>
                <a:gd name="T88" fmla="*/ 16 w 756"/>
                <a:gd name="T89" fmla="*/ 122 h 126"/>
                <a:gd name="T90" fmla="*/ 7 w 756"/>
                <a:gd name="T91" fmla="*/ 119 h 126"/>
                <a:gd name="T92" fmla="*/ 0 w 756"/>
                <a:gd name="T93" fmla="*/ 118 h 126"/>
                <a:gd name="T94" fmla="*/ 0 w 756"/>
                <a:gd name="T95" fmla="*/ 118 h 126"/>
                <a:gd name="T96" fmla="*/ 0 w 756"/>
                <a:gd name="T97"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6" h="126">
                  <a:moveTo>
                    <a:pt x="0" y="118"/>
                  </a:moveTo>
                  <a:lnTo>
                    <a:pt x="7" y="119"/>
                  </a:lnTo>
                  <a:lnTo>
                    <a:pt x="14" y="121"/>
                  </a:lnTo>
                  <a:lnTo>
                    <a:pt x="22" y="122"/>
                  </a:lnTo>
                  <a:lnTo>
                    <a:pt x="29" y="122"/>
                  </a:lnTo>
                  <a:lnTo>
                    <a:pt x="37" y="123"/>
                  </a:lnTo>
                  <a:lnTo>
                    <a:pt x="45" y="125"/>
                  </a:lnTo>
                  <a:lnTo>
                    <a:pt x="52" y="125"/>
                  </a:lnTo>
                  <a:lnTo>
                    <a:pt x="60" y="125"/>
                  </a:lnTo>
                  <a:lnTo>
                    <a:pt x="77" y="125"/>
                  </a:lnTo>
                  <a:lnTo>
                    <a:pt x="96" y="123"/>
                  </a:lnTo>
                  <a:lnTo>
                    <a:pt x="113" y="121"/>
                  </a:lnTo>
                  <a:lnTo>
                    <a:pt x="132" y="119"/>
                  </a:lnTo>
                  <a:lnTo>
                    <a:pt x="150" y="115"/>
                  </a:lnTo>
                  <a:lnTo>
                    <a:pt x="169" y="112"/>
                  </a:lnTo>
                  <a:lnTo>
                    <a:pt x="187" y="108"/>
                  </a:lnTo>
                  <a:lnTo>
                    <a:pt x="205" y="104"/>
                  </a:lnTo>
                  <a:lnTo>
                    <a:pt x="223" y="100"/>
                  </a:lnTo>
                  <a:lnTo>
                    <a:pt x="241" y="96"/>
                  </a:lnTo>
                  <a:lnTo>
                    <a:pt x="260" y="91"/>
                  </a:lnTo>
                  <a:lnTo>
                    <a:pt x="277" y="88"/>
                  </a:lnTo>
                  <a:lnTo>
                    <a:pt x="294" y="83"/>
                  </a:lnTo>
                  <a:lnTo>
                    <a:pt x="313" y="80"/>
                  </a:lnTo>
                  <a:lnTo>
                    <a:pt x="329" y="77"/>
                  </a:lnTo>
                  <a:lnTo>
                    <a:pt x="346" y="75"/>
                  </a:lnTo>
                  <a:lnTo>
                    <a:pt x="371" y="72"/>
                  </a:lnTo>
                  <a:lnTo>
                    <a:pt x="397" y="68"/>
                  </a:lnTo>
                  <a:lnTo>
                    <a:pt x="422" y="65"/>
                  </a:lnTo>
                  <a:lnTo>
                    <a:pt x="447" y="61"/>
                  </a:lnTo>
                  <a:lnTo>
                    <a:pt x="472" y="58"/>
                  </a:lnTo>
                  <a:lnTo>
                    <a:pt x="497" y="54"/>
                  </a:lnTo>
                  <a:lnTo>
                    <a:pt x="522" y="50"/>
                  </a:lnTo>
                  <a:lnTo>
                    <a:pt x="548" y="46"/>
                  </a:lnTo>
                  <a:lnTo>
                    <a:pt x="573" y="42"/>
                  </a:lnTo>
                  <a:lnTo>
                    <a:pt x="598" y="38"/>
                  </a:lnTo>
                  <a:lnTo>
                    <a:pt x="624" y="34"/>
                  </a:lnTo>
                  <a:lnTo>
                    <a:pt x="648" y="30"/>
                  </a:lnTo>
                  <a:lnTo>
                    <a:pt x="673" y="25"/>
                  </a:lnTo>
                  <a:lnTo>
                    <a:pt x="698" y="21"/>
                  </a:lnTo>
                  <a:lnTo>
                    <a:pt x="724" y="17"/>
                  </a:lnTo>
                  <a:lnTo>
                    <a:pt x="749" y="13"/>
                  </a:lnTo>
                  <a:lnTo>
                    <a:pt x="753" y="10"/>
                  </a:lnTo>
                  <a:lnTo>
                    <a:pt x="755" y="6"/>
                  </a:lnTo>
                  <a:lnTo>
                    <a:pt x="756" y="2"/>
                  </a:lnTo>
                  <a:lnTo>
                    <a:pt x="754" y="0"/>
                  </a:lnTo>
                  <a:lnTo>
                    <a:pt x="732" y="0"/>
                  </a:lnTo>
                  <a:lnTo>
                    <a:pt x="710" y="1"/>
                  </a:lnTo>
                  <a:lnTo>
                    <a:pt x="688" y="2"/>
                  </a:lnTo>
                  <a:lnTo>
                    <a:pt x="665" y="5"/>
                  </a:lnTo>
                  <a:lnTo>
                    <a:pt x="643" y="7"/>
                  </a:lnTo>
                  <a:lnTo>
                    <a:pt x="621" y="9"/>
                  </a:lnTo>
                  <a:lnTo>
                    <a:pt x="599" y="13"/>
                  </a:lnTo>
                  <a:lnTo>
                    <a:pt x="578" y="15"/>
                  </a:lnTo>
                  <a:lnTo>
                    <a:pt x="556" y="19"/>
                  </a:lnTo>
                  <a:lnTo>
                    <a:pt x="534" y="22"/>
                  </a:lnTo>
                  <a:lnTo>
                    <a:pt x="512" y="27"/>
                  </a:lnTo>
                  <a:lnTo>
                    <a:pt x="490" y="30"/>
                  </a:lnTo>
                  <a:lnTo>
                    <a:pt x="468" y="34"/>
                  </a:lnTo>
                  <a:lnTo>
                    <a:pt x="446" y="37"/>
                  </a:lnTo>
                  <a:lnTo>
                    <a:pt x="424" y="40"/>
                  </a:lnTo>
                  <a:lnTo>
                    <a:pt x="402" y="44"/>
                  </a:lnTo>
                  <a:lnTo>
                    <a:pt x="390" y="46"/>
                  </a:lnTo>
                  <a:lnTo>
                    <a:pt x="377" y="47"/>
                  </a:lnTo>
                  <a:lnTo>
                    <a:pt x="364" y="50"/>
                  </a:lnTo>
                  <a:lnTo>
                    <a:pt x="352" y="52"/>
                  </a:lnTo>
                  <a:lnTo>
                    <a:pt x="339" y="54"/>
                  </a:lnTo>
                  <a:lnTo>
                    <a:pt x="326" y="57"/>
                  </a:lnTo>
                  <a:lnTo>
                    <a:pt x="314" y="59"/>
                  </a:lnTo>
                  <a:lnTo>
                    <a:pt x="302" y="61"/>
                  </a:lnTo>
                  <a:lnTo>
                    <a:pt x="289" y="63"/>
                  </a:lnTo>
                  <a:lnTo>
                    <a:pt x="277" y="66"/>
                  </a:lnTo>
                  <a:lnTo>
                    <a:pt x="264" y="69"/>
                  </a:lnTo>
                  <a:lnTo>
                    <a:pt x="251" y="72"/>
                  </a:lnTo>
                  <a:lnTo>
                    <a:pt x="240" y="75"/>
                  </a:lnTo>
                  <a:lnTo>
                    <a:pt x="227" y="77"/>
                  </a:lnTo>
                  <a:lnTo>
                    <a:pt x="215" y="81"/>
                  </a:lnTo>
                  <a:lnTo>
                    <a:pt x="202" y="84"/>
                  </a:lnTo>
                  <a:lnTo>
                    <a:pt x="185" y="90"/>
                  </a:lnTo>
                  <a:lnTo>
                    <a:pt x="166" y="96"/>
                  </a:lnTo>
                  <a:lnTo>
                    <a:pt x="147" y="101"/>
                  </a:lnTo>
                  <a:lnTo>
                    <a:pt x="126" y="108"/>
                  </a:lnTo>
                  <a:lnTo>
                    <a:pt x="104" y="114"/>
                  </a:lnTo>
                  <a:lnTo>
                    <a:pt x="83" y="119"/>
                  </a:lnTo>
                  <a:lnTo>
                    <a:pt x="61" y="123"/>
                  </a:lnTo>
                  <a:lnTo>
                    <a:pt x="42" y="126"/>
                  </a:lnTo>
                  <a:lnTo>
                    <a:pt x="34" y="126"/>
                  </a:lnTo>
                  <a:lnTo>
                    <a:pt x="28" y="126"/>
                  </a:lnTo>
                  <a:lnTo>
                    <a:pt x="23" y="125"/>
                  </a:lnTo>
                  <a:lnTo>
                    <a:pt x="20" y="123"/>
                  </a:lnTo>
                  <a:lnTo>
                    <a:pt x="16" y="122"/>
                  </a:lnTo>
                  <a:lnTo>
                    <a:pt x="12" y="120"/>
                  </a:lnTo>
                  <a:lnTo>
                    <a:pt x="7" y="119"/>
                  </a:lnTo>
                  <a:lnTo>
                    <a:pt x="0" y="118"/>
                  </a:lnTo>
                  <a:lnTo>
                    <a:pt x="0" y="118"/>
                  </a:lnTo>
                  <a:lnTo>
                    <a:pt x="0" y="118"/>
                  </a:lnTo>
                  <a:lnTo>
                    <a:pt x="0" y="118"/>
                  </a:lnTo>
                  <a:lnTo>
                    <a:pt x="0" y="118"/>
                  </a:lnTo>
                  <a:lnTo>
                    <a:pt x="0"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p:nvSpPr>
          <p:spPr bwMode="auto">
            <a:xfrm>
              <a:off x="9259888" y="5440363"/>
              <a:ext cx="631825" cy="103188"/>
            </a:xfrm>
            <a:custGeom>
              <a:avLst/>
              <a:gdLst>
                <a:gd name="T0" fmla="*/ 19 w 796"/>
                <a:gd name="T1" fmla="*/ 129 h 129"/>
                <a:gd name="T2" fmla="*/ 57 w 796"/>
                <a:gd name="T3" fmla="*/ 128 h 129"/>
                <a:gd name="T4" fmla="*/ 95 w 796"/>
                <a:gd name="T5" fmla="*/ 121 h 129"/>
                <a:gd name="T6" fmla="*/ 132 w 796"/>
                <a:gd name="T7" fmla="*/ 112 h 129"/>
                <a:gd name="T8" fmla="*/ 164 w 796"/>
                <a:gd name="T9" fmla="*/ 103 h 129"/>
                <a:gd name="T10" fmla="*/ 191 w 796"/>
                <a:gd name="T11" fmla="*/ 96 h 129"/>
                <a:gd name="T12" fmla="*/ 218 w 796"/>
                <a:gd name="T13" fmla="*/ 89 h 129"/>
                <a:gd name="T14" fmla="*/ 246 w 796"/>
                <a:gd name="T15" fmla="*/ 83 h 129"/>
                <a:gd name="T16" fmla="*/ 273 w 796"/>
                <a:gd name="T17" fmla="*/ 78 h 129"/>
                <a:gd name="T18" fmla="*/ 301 w 796"/>
                <a:gd name="T19" fmla="*/ 73 h 129"/>
                <a:gd name="T20" fmla="*/ 329 w 796"/>
                <a:gd name="T21" fmla="*/ 67 h 129"/>
                <a:gd name="T22" fmla="*/ 356 w 796"/>
                <a:gd name="T23" fmla="*/ 62 h 129"/>
                <a:gd name="T24" fmla="*/ 385 w 796"/>
                <a:gd name="T25" fmla="*/ 56 h 129"/>
                <a:gd name="T26" fmla="*/ 415 w 796"/>
                <a:gd name="T27" fmla="*/ 50 h 129"/>
                <a:gd name="T28" fmla="*/ 446 w 796"/>
                <a:gd name="T29" fmla="*/ 44 h 129"/>
                <a:gd name="T30" fmla="*/ 476 w 796"/>
                <a:gd name="T31" fmla="*/ 38 h 129"/>
                <a:gd name="T32" fmla="*/ 506 w 796"/>
                <a:gd name="T33" fmla="*/ 32 h 129"/>
                <a:gd name="T34" fmla="*/ 537 w 796"/>
                <a:gd name="T35" fmla="*/ 27 h 129"/>
                <a:gd name="T36" fmla="*/ 568 w 796"/>
                <a:gd name="T37" fmla="*/ 21 h 129"/>
                <a:gd name="T38" fmla="*/ 599 w 796"/>
                <a:gd name="T39" fmla="*/ 17 h 129"/>
                <a:gd name="T40" fmla="*/ 627 w 796"/>
                <a:gd name="T41" fmla="*/ 13 h 129"/>
                <a:gd name="T42" fmla="*/ 652 w 796"/>
                <a:gd name="T43" fmla="*/ 11 h 129"/>
                <a:gd name="T44" fmla="*/ 677 w 796"/>
                <a:gd name="T45" fmla="*/ 8 h 129"/>
                <a:gd name="T46" fmla="*/ 702 w 796"/>
                <a:gd name="T47" fmla="*/ 7 h 129"/>
                <a:gd name="T48" fmla="*/ 725 w 796"/>
                <a:gd name="T49" fmla="*/ 7 h 129"/>
                <a:gd name="T50" fmla="*/ 746 w 796"/>
                <a:gd name="T51" fmla="*/ 8 h 129"/>
                <a:gd name="T52" fmla="*/ 764 w 796"/>
                <a:gd name="T53" fmla="*/ 8 h 129"/>
                <a:gd name="T54" fmla="*/ 784 w 796"/>
                <a:gd name="T55" fmla="*/ 7 h 129"/>
                <a:gd name="T56" fmla="*/ 795 w 796"/>
                <a:gd name="T57" fmla="*/ 4 h 129"/>
                <a:gd name="T58" fmla="*/ 796 w 796"/>
                <a:gd name="T59" fmla="*/ 0 h 129"/>
                <a:gd name="T60" fmla="*/ 774 w 796"/>
                <a:gd name="T61" fmla="*/ 4 h 129"/>
                <a:gd name="T62" fmla="*/ 730 w 796"/>
                <a:gd name="T63" fmla="*/ 5 h 129"/>
                <a:gd name="T64" fmla="*/ 685 w 796"/>
                <a:gd name="T65" fmla="*/ 4 h 129"/>
                <a:gd name="T66" fmla="*/ 640 w 796"/>
                <a:gd name="T67" fmla="*/ 4 h 129"/>
                <a:gd name="T68" fmla="*/ 596 w 796"/>
                <a:gd name="T69" fmla="*/ 8 h 129"/>
                <a:gd name="T70" fmla="*/ 552 w 796"/>
                <a:gd name="T71" fmla="*/ 15 h 129"/>
                <a:gd name="T72" fmla="*/ 509 w 796"/>
                <a:gd name="T73" fmla="*/ 23 h 129"/>
                <a:gd name="T74" fmla="*/ 467 w 796"/>
                <a:gd name="T75" fmla="*/ 32 h 129"/>
                <a:gd name="T76" fmla="*/ 433 w 796"/>
                <a:gd name="T77" fmla="*/ 38 h 129"/>
                <a:gd name="T78" fmla="*/ 409 w 796"/>
                <a:gd name="T79" fmla="*/ 44 h 129"/>
                <a:gd name="T80" fmla="*/ 385 w 796"/>
                <a:gd name="T81" fmla="*/ 49 h 129"/>
                <a:gd name="T82" fmla="*/ 360 w 796"/>
                <a:gd name="T83" fmla="*/ 55 h 129"/>
                <a:gd name="T84" fmla="*/ 335 w 796"/>
                <a:gd name="T85" fmla="*/ 60 h 129"/>
                <a:gd name="T86" fmla="*/ 310 w 796"/>
                <a:gd name="T87" fmla="*/ 65 h 129"/>
                <a:gd name="T88" fmla="*/ 286 w 796"/>
                <a:gd name="T89" fmla="*/ 71 h 129"/>
                <a:gd name="T90" fmla="*/ 262 w 796"/>
                <a:gd name="T91" fmla="*/ 75 h 129"/>
                <a:gd name="T92" fmla="*/ 234 w 796"/>
                <a:gd name="T93" fmla="*/ 81 h 129"/>
                <a:gd name="T94" fmla="*/ 203 w 796"/>
                <a:gd name="T95" fmla="*/ 89 h 129"/>
                <a:gd name="T96" fmla="*/ 172 w 796"/>
                <a:gd name="T97" fmla="*/ 98 h 129"/>
                <a:gd name="T98" fmla="*/ 141 w 796"/>
                <a:gd name="T99" fmla="*/ 108 h 129"/>
                <a:gd name="T100" fmla="*/ 110 w 796"/>
                <a:gd name="T101" fmla="*/ 117 h 129"/>
                <a:gd name="T102" fmla="*/ 79 w 796"/>
                <a:gd name="T103" fmla="*/ 124 h 129"/>
                <a:gd name="T104" fmla="*/ 47 w 796"/>
                <a:gd name="T105" fmla="*/ 128 h 129"/>
                <a:gd name="T106" fmla="*/ 16 w 796"/>
                <a:gd name="T107" fmla="*/ 128 h 129"/>
                <a:gd name="T108" fmla="*/ 0 w 796"/>
                <a:gd name="T109" fmla="*/ 127 h 129"/>
                <a:gd name="T110" fmla="*/ 0 w 796"/>
                <a:gd name="T111" fmla="*/ 128 h 129"/>
                <a:gd name="T112" fmla="*/ 0 w 796"/>
                <a:gd name="T113"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6" h="129">
                  <a:moveTo>
                    <a:pt x="0" y="128"/>
                  </a:moveTo>
                  <a:lnTo>
                    <a:pt x="19" y="129"/>
                  </a:lnTo>
                  <a:lnTo>
                    <a:pt x="38" y="129"/>
                  </a:lnTo>
                  <a:lnTo>
                    <a:pt x="57" y="128"/>
                  </a:lnTo>
                  <a:lnTo>
                    <a:pt x="76" y="125"/>
                  </a:lnTo>
                  <a:lnTo>
                    <a:pt x="95" y="121"/>
                  </a:lnTo>
                  <a:lnTo>
                    <a:pt x="113" y="117"/>
                  </a:lnTo>
                  <a:lnTo>
                    <a:pt x="132" y="112"/>
                  </a:lnTo>
                  <a:lnTo>
                    <a:pt x="150" y="106"/>
                  </a:lnTo>
                  <a:lnTo>
                    <a:pt x="164" y="103"/>
                  </a:lnTo>
                  <a:lnTo>
                    <a:pt x="178" y="100"/>
                  </a:lnTo>
                  <a:lnTo>
                    <a:pt x="191" y="96"/>
                  </a:lnTo>
                  <a:lnTo>
                    <a:pt x="204" y="93"/>
                  </a:lnTo>
                  <a:lnTo>
                    <a:pt x="218" y="89"/>
                  </a:lnTo>
                  <a:lnTo>
                    <a:pt x="232" y="87"/>
                  </a:lnTo>
                  <a:lnTo>
                    <a:pt x="246" y="83"/>
                  </a:lnTo>
                  <a:lnTo>
                    <a:pt x="259" y="81"/>
                  </a:lnTo>
                  <a:lnTo>
                    <a:pt x="273" y="78"/>
                  </a:lnTo>
                  <a:lnTo>
                    <a:pt x="287" y="75"/>
                  </a:lnTo>
                  <a:lnTo>
                    <a:pt x="301" y="73"/>
                  </a:lnTo>
                  <a:lnTo>
                    <a:pt x="315" y="70"/>
                  </a:lnTo>
                  <a:lnTo>
                    <a:pt x="329" y="67"/>
                  </a:lnTo>
                  <a:lnTo>
                    <a:pt x="342" y="65"/>
                  </a:lnTo>
                  <a:lnTo>
                    <a:pt x="356" y="62"/>
                  </a:lnTo>
                  <a:lnTo>
                    <a:pt x="370" y="59"/>
                  </a:lnTo>
                  <a:lnTo>
                    <a:pt x="385" y="56"/>
                  </a:lnTo>
                  <a:lnTo>
                    <a:pt x="400" y="53"/>
                  </a:lnTo>
                  <a:lnTo>
                    <a:pt x="415" y="50"/>
                  </a:lnTo>
                  <a:lnTo>
                    <a:pt x="431" y="47"/>
                  </a:lnTo>
                  <a:lnTo>
                    <a:pt x="446" y="44"/>
                  </a:lnTo>
                  <a:lnTo>
                    <a:pt x="461" y="41"/>
                  </a:lnTo>
                  <a:lnTo>
                    <a:pt x="476" y="38"/>
                  </a:lnTo>
                  <a:lnTo>
                    <a:pt x="491" y="35"/>
                  </a:lnTo>
                  <a:lnTo>
                    <a:pt x="506" y="32"/>
                  </a:lnTo>
                  <a:lnTo>
                    <a:pt x="522" y="29"/>
                  </a:lnTo>
                  <a:lnTo>
                    <a:pt x="537" y="27"/>
                  </a:lnTo>
                  <a:lnTo>
                    <a:pt x="552" y="23"/>
                  </a:lnTo>
                  <a:lnTo>
                    <a:pt x="568" y="21"/>
                  </a:lnTo>
                  <a:lnTo>
                    <a:pt x="583" y="19"/>
                  </a:lnTo>
                  <a:lnTo>
                    <a:pt x="599" y="17"/>
                  </a:lnTo>
                  <a:lnTo>
                    <a:pt x="614" y="14"/>
                  </a:lnTo>
                  <a:lnTo>
                    <a:pt x="627" y="13"/>
                  </a:lnTo>
                  <a:lnTo>
                    <a:pt x="640" y="12"/>
                  </a:lnTo>
                  <a:lnTo>
                    <a:pt x="652" y="11"/>
                  </a:lnTo>
                  <a:lnTo>
                    <a:pt x="665" y="10"/>
                  </a:lnTo>
                  <a:lnTo>
                    <a:pt x="677" y="8"/>
                  </a:lnTo>
                  <a:lnTo>
                    <a:pt x="689" y="8"/>
                  </a:lnTo>
                  <a:lnTo>
                    <a:pt x="702" y="7"/>
                  </a:lnTo>
                  <a:lnTo>
                    <a:pt x="715" y="7"/>
                  </a:lnTo>
                  <a:lnTo>
                    <a:pt x="725" y="7"/>
                  </a:lnTo>
                  <a:lnTo>
                    <a:pt x="735" y="7"/>
                  </a:lnTo>
                  <a:lnTo>
                    <a:pt x="746" y="8"/>
                  </a:lnTo>
                  <a:lnTo>
                    <a:pt x="755" y="8"/>
                  </a:lnTo>
                  <a:lnTo>
                    <a:pt x="764" y="8"/>
                  </a:lnTo>
                  <a:lnTo>
                    <a:pt x="774" y="8"/>
                  </a:lnTo>
                  <a:lnTo>
                    <a:pt x="784" y="7"/>
                  </a:lnTo>
                  <a:lnTo>
                    <a:pt x="794" y="5"/>
                  </a:lnTo>
                  <a:lnTo>
                    <a:pt x="795" y="4"/>
                  </a:lnTo>
                  <a:lnTo>
                    <a:pt x="796" y="2"/>
                  </a:lnTo>
                  <a:lnTo>
                    <a:pt x="796" y="0"/>
                  </a:lnTo>
                  <a:lnTo>
                    <a:pt x="795" y="0"/>
                  </a:lnTo>
                  <a:lnTo>
                    <a:pt x="774" y="4"/>
                  </a:lnTo>
                  <a:lnTo>
                    <a:pt x="753" y="5"/>
                  </a:lnTo>
                  <a:lnTo>
                    <a:pt x="730" y="5"/>
                  </a:lnTo>
                  <a:lnTo>
                    <a:pt x="706" y="5"/>
                  </a:lnTo>
                  <a:lnTo>
                    <a:pt x="685" y="4"/>
                  </a:lnTo>
                  <a:lnTo>
                    <a:pt x="662" y="4"/>
                  </a:lnTo>
                  <a:lnTo>
                    <a:pt x="640" y="4"/>
                  </a:lnTo>
                  <a:lnTo>
                    <a:pt x="618" y="6"/>
                  </a:lnTo>
                  <a:lnTo>
                    <a:pt x="596" y="8"/>
                  </a:lnTo>
                  <a:lnTo>
                    <a:pt x="574" y="12"/>
                  </a:lnTo>
                  <a:lnTo>
                    <a:pt x="552" y="15"/>
                  </a:lnTo>
                  <a:lnTo>
                    <a:pt x="530" y="19"/>
                  </a:lnTo>
                  <a:lnTo>
                    <a:pt x="509" y="23"/>
                  </a:lnTo>
                  <a:lnTo>
                    <a:pt x="488" y="27"/>
                  </a:lnTo>
                  <a:lnTo>
                    <a:pt x="467" y="32"/>
                  </a:lnTo>
                  <a:lnTo>
                    <a:pt x="446" y="36"/>
                  </a:lnTo>
                  <a:lnTo>
                    <a:pt x="433" y="38"/>
                  </a:lnTo>
                  <a:lnTo>
                    <a:pt x="422" y="42"/>
                  </a:lnTo>
                  <a:lnTo>
                    <a:pt x="409" y="44"/>
                  </a:lnTo>
                  <a:lnTo>
                    <a:pt x="397" y="47"/>
                  </a:lnTo>
                  <a:lnTo>
                    <a:pt x="385" y="49"/>
                  </a:lnTo>
                  <a:lnTo>
                    <a:pt x="372" y="52"/>
                  </a:lnTo>
                  <a:lnTo>
                    <a:pt x="360" y="55"/>
                  </a:lnTo>
                  <a:lnTo>
                    <a:pt x="348" y="57"/>
                  </a:lnTo>
                  <a:lnTo>
                    <a:pt x="335" y="60"/>
                  </a:lnTo>
                  <a:lnTo>
                    <a:pt x="323" y="63"/>
                  </a:lnTo>
                  <a:lnTo>
                    <a:pt x="310" y="65"/>
                  </a:lnTo>
                  <a:lnTo>
                    <a:pt x="299" y="67"/>
                  </a:lnTo>
                  <a:lnTo>
                    <a:pt x="286" y="71"/>
                  </a:lnTo>
                  <a:lnTo>
                    <a:pt x="273" y="73"/>
                  </a:lnTo>
                  <a:lnTo>
                    <a:pt x="262" y="75"/>
                  </a:lnTo>
                  <a:lnTo>
                    <a:pt x="249" y="78"/>
                  </a:lnTo>
                  <a:lnTo>
                    <a:pt x="234" y="81"/>
                  </a:lnTo>
                  <a:lnTo>
                    <a:pt x="219" y="85"/>
                  </a:lnTo>
                  <a:lnTo>
                    <a:pt x="203" y="89"/>
                  </a:lnTo>
                  <a:lnTo>
                    <a:pt x="188" y="94"/>
                  </a:lnTo>
                  <a:lnTo>
                    <a:pt x="172" y="98"/>
                  </a:lnTo>
                  <a:lnTo>
                    <a:pt x="157" y="103"/>
                  </a:lnTo>
                  <a:lnTo>
                    <a:pt x="141" y="108"/>
                  </a:lnTo>
                  <a:lnTo>
                    <a:pt x="126" y="112"/>
                  </a:lnTo>
                  <a:lnTo>
                    <a:pt x="110" y="117"/>
                  </a:lnTo>
                  <a:lnTo>
                    <a:pt x="95" y="120"/>
                  </a:lnTo>
                  <a:lnTo>
                    <a:pt x="79" y="124"/>
                  </a:lnTo>
                  <a:lnTo>
                    <a:pt x="62" y="126"/>
                  </a:lnTo>
                  <a:lnTo>
                    <a:pt x="47" y="128"/>
                  </a:lnTo>
                  <a:lnTo>
                    <a:pt x="31" y="128"/>
                  </a:lnTo>
                  <a:lnTo>
                    <a:pt x="16" y="128"/>
                  </a:lnTo>
                  <a:lnTo>
                    <a:pt x="0" y="127"/>
                  </a:lnTo>
                  <a:lnTo>
                    <a:pt x="0" y="127"/>
                  </a:lnTo>
                  <a:lnTo>
                    <a:pt x="0" y="127"/>
                  </a:lnTo>
                  <a:lnTo>
                    <a:pt x="0" y="128"/>
                  </a:lnTo>
                  <a:lnTo>
                    <a:pt x="0" y="128"/>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9805988" y="5411788"/>
              <a:ext cx="68263" cy="46038"/>
            </a:xfrm>
            <a:custGeom>
              <a:avLst/>
              <a:gdLst>
                <a:gd name="T0" fmla="*/ 0 w 86"/>
                <a:gd name="T1" fmla="*/ 1 h 58"/>
                <a:gd name="T2" fmla="*/ 7 w 86"/>
                <a:gd name="T3" fmla="*/ 9 h 58"/>
                <a:gd name="T4" fmla="*/ 15 w 86"/>
                <a:gd name="T5" fmla="*/ 17 h 58"/>
                <a:gd name="T6" fmla="*/ 23 w 86"/>
                <a:gd name="T7" fmla="*/ 24 h 58"/>
                <a:gd name="T8" fmla="*/ 31 w 86"/>
                <a:gd name="T9" fmla="*/ 31 h 58"/>
                <a:gd name="T10" fmla="*/ 36 w 86"/>
                <a:gd name="T11" fmla="*/ 35 h 58"/>
                <a:gd name="T12" fmla="*/ 40 w 86"/>
                <a:gd name="T13" fmla="*/ 39 h 58"/>
                <a:gd name="T14" fmla="*/ 45 w 86"/>
                <a:gd name="T15" fmla="*/ 43 h 58"/>
                <a:gd name="T16" fmla="*/ 51 w 86"/>
                <a:gd name="T17" fmla="*/ 47 h 58"/>
                <a:gd name="T18" fmla="*/ 55 w 86"/>
                <a:gd name="T19" fmla="*/ 50 h 58"/>
                <a:gd name="T20" fmla="*/ 61 w 86"/>
                <a:gd name="T21" fmla="*/ 54 h 58"/>
                <a:gd name="T22" fmla="*/ 66 w 86"/>
                <a:gd name="T23" fmla="*/ 56 h 58"/>
                <a:gd name="T24" fmla="*/ 71 w 86"/>
                <a:gd name="T25" fmla="*/ 58 h 58"/>
                <a:gd name="T26" fmla="*/ 77 w 86"/>
                <a:gd name="T27" fmla="*/ 58 h 58"/>
                <a:gd name="T28" fmla="*/ 83 w 86"/>
                <a:gd name="T29" fmla="*/ 54 h 58"/>
                <a:gd name="T30" fmla="*/ 86 w 86"/>
                <a:gd name="T31" fmla="*/ 48 h 58"/>
                <a:gd name="T32" fmla="*/ 86 w 86"/>
                <a:gd name="T33" fmla="*/ 42 h 58"/>
                <a:gd name="T34" fmla="*/ 81 w 86"/>
                <a:gd name="T35" fmla="*/ 31 h 58"/>
                <a:gd name="T36" fmla="*/ 73 w 86"/>
                <a:gd name="T37" fmla="*/ 23 h 58"/>
                <a:gd name="T38" fmla="*/ 62 w 86"/>
                <a:gd name="T39" fmla="*/ 16 h 58"/>
                <a:gd name="T40" fmla="*/ 51 w 86"/>
                <a:gd name="T41" fmla="*/ 12 h 58"/>
                <a:gd name="T42" fmla="*/ 38 w 86"/>
                <a:gd name="T43" fmla="*/ 9 h 58"/>
                <a:gd name="T44" fmla="*/ 25 w 86"/>
                <a:gd name="T45" fmla="*/ 6 h 58"/>
                <a:gd name="T46" fmla="*/ 13 w 86"/>
                <a:gd name="T47" fmla="*/ 3 h 58"/>
                <a:gd name="T48" fmla="*/ 1 w 86"/>
                <a:gd name="T49" fmla="*/ 0 h 58"/>
                <a:gd name="T50" fmla="*/ 0 w 86"/>
                <a:gd name="T51" fmla="*/ 0 h 58"/>
                <a:gd name="T52" fmla="*/ 0 w 86"/>
                <a:gd name="T53" fmla="*/ 0 h 58"/>
                <a:gd name="T54" fmla="*/ 0 w 86"/>
                <a:gd name="T55" fmla="*/ 0 h 58"/>
                <a:gd name="T56" fmla="*/ 0 w 86"/>
                <a:gd name="T57" fmla="*/ 1 h 58"/>
                <a:gd name="T58" fmla="*/ 0 w 86"/>
                <a:gd name="T59"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58">
                  <a:moveTo>
                    <a:pt x="0" y="1"/>
                  </a:moveTo>
                  <a:lnTo>
                    <a:pt x="7" y="9"/>
                  </a:lnTo>
                  <a:lnTo>
                    <a:pt x="15" y="17"/>
                  </a:lnTo>
                  <a:lnTo>
                    <a:pt x="23" y="24"/>
                  </a:lnTo>
                  <a:lnTo>
                    <a:pt x="31" y="31"/>
                  </a:lnTo>
                  <a:lnTo>
                    <a:pt x="36" y="35"/>
                  </a:lnTo>
                  <a:lnTo>
                    <a:pt x="40" y="39"/>
                  </a:lnTo>
                  <a:lnTo>
                    <a:pt x="45" y="43"/>
                  </a:lnTo>
                  <a:lnTo>
                    <a:pt x="51" y="47"/>
                  </a:lnTo>
                  <a:lnTo>
                    <a:pt x="55" y="50"/>
                  </a:lnTo>
                  <a:lnTo>
                    <a:pt x="61" y="54"/>
                  </a:lnTo>
                  <a:lnTo>
                    <a:pt x="66" y="56"/>
                  </a:lnTo>
                  <a:lnTo>
                    <a:pt x="71" y="58"/>
                  </a:lnTo>
                  <a:lnTo>
                    <a:pt x="77" y="58"/>
                  </a:lnTo>
                  <a:lnTo>
                    <a:pt x="83" y="54"/>
                  </a:lnTo>
                  <a:lnTo>
                    <a:pt x="86" y="48"/>
                  </a:lnTo>
                  <a:lnTo>
                    <a:pt x="86" y="42"/>
                  </a:lnTo>
                  <a:lnTo>
                    <a:pt x="81" y="31"/>
                  </a:lnTo>
                  <a:lnTo>
                    <a:pt x="73" y="23"/>
                  </a:lnTo>
                  <a:lnTo>
                    <a:pt x="62" y="16"/>
                  </a:lnTo>
                  <a:lnTo>
                    <a:pt x="51" y="12"/>
                  </a:lnTo>
                  <a:lnTo>
                    <a:pt x="38" y="9"/>
                  </a:lnTo>
                  <a:lnTo>
                    <a:pt x="25" y="6"/>
                  </a:lnTo>
                  <a:lnTo>
                    <a:pt x="13" y="3"/>
                  </a:lnTo>
                  <a:lnTo>
                    <a:pt x="1"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9266238" y="5283200"/>
              <a:ext cx="482600" cy="55563"/>
            </a:xfrm>
            <a:custGeom>
              <a:avLst/>
              <a:gdLst>
                <a:gd name="T0" fmla="*/ 0 w 609"/>
                <a:gd name="T1" fmla="*/ 71 h 71"/>
                <a:gd name="T2" fmla="*/ 38 w 609"/>
                <a:gd name="T3" fmla="*/ 64 h 71"/>
                <a:gd name="T4" fmla="*/ 75 w 609"/>
                <a:gd name="T5" fmla="*/ 58 h 71"/>
                <a:gd name="T6" fmla="*/ 113 w 609"/>
                <a:gd name="T7" fmla="*/ 53 h 71"/>
                <a:gd name="T8" fmla="*/ 151 w 609"/>
                <a:gd name="T9" fmla="*/ 49 h 71"/>
                <a:gd name="T10" fmla="*/ 189 w 609"/>
                <a:gd name="T11" fmla="*/ 44 h 71"/>
                <a:gd name="T12" fmla="*/ 227 w 609"/>
                <a:gd name="T13" fmla="*/ 41 h 71"/>
                <a:gd name="T14" fmla="*/ 265 w 609"/>
                <a:gd name="T15" fmla="*/ 37 h 71"/>
                <a:gd name="T16" fmla="*/ 303 w 609"/>
                <a:gd name="T17" fmla="*/ 34 h 71"/>
                <a:gd name="T18" fmla="*/ 341 w 609"/>
                <a:gd name="T19" fmla="*/ 30 h 71"/>
                <a:gd name="T20" fmla="*/ 379 w 609"/>
                <a:gd name="T21" fmla="*/ 28 h 71"/>
                <a:gd name="T22" fmla="*/ 417 w 609"/>
                <a:gd name="T23" fmla="*/ 24 h 71"/>
                <a:gd name="T24" fmla="*/ 454 w 609"/>
                <a:gd name="T25" fmla="*/ 21 h 71"/>
                <a:gd name="T26" fmla="*/ 492 w 609"/>
                <a:gd name="T27" fmla="*/ 17 h 71"/>
                <a:gd name="T28" fmla="*/ 530 w 609"/>
                <a:gd name="T29" fmla="*/ 14 h 71"/>
                <a:gd name="T30" fmla="*/ 568 w 609"/>
                <a:gd name="T31" fmla="*/ 11 h 71"/>
                <a:gd name="T32" fmla="*/ 606 w 609"/>
                <a:gd name="T33" fmla="*/ 6 h 71"/>
                <a:gd name="T34" fmla="*/ 608 w 609"/>
                <a:gd name="T35" fmla="*/ 5 h 71"/>
                <a:gd name="T36" fmla="*/ 609 w 609"/>
                <a:gd name="T37" fmla="*/ 3 h 71"/>
                <a:gd name="T38" fmla="*/ 609 w 609"/>
                <a:gd name="T39" fmla="*/ 1 h 71"/>
                <a:gd name="T40" fmla="*/ 608 w 609"/>
                <a:gd name="T41" fmla="*/ 0 h 71"/>
                <a:gd name="T42" fmla="*/ 570 w 609"/>
                <a:gd name="T43" fmla="*/ 3 h 71"/>
                <a:gd name="T44" fmla="*/ 532 w 609"/>
                <a:gd name="T45" fmla="*/ 5 h 71"/>
                <a:gd name="T46" fmla="*/ 495 w 609"/>
                <a:gd name="T47" fmla="*/ 7 h 71"/>
                <a:gd name="T48" fmla="*/ 457 w 609"/>
                <a:gd name="T49" fmla="*/ 11 h 71"/>
                <a:gd name="T50" fmla="*/ 419 w 609"/>
                <a:gd name="T51" fmla="*/ 13 h 71"/>
                <a:gd name="T52" fmla="*/ 379 w 609"/>
                <a:gd name="T53" fmla="*/ 16 h 71"/>
                <a:gd name="T54" fmla="*/ 341 w 609"/>
                <a:gd name="T55" fmla="*/ 20 h 71"/>
                <a:gd name="T56" fmla="*/ 303 w 609"/>
                <a:gd name="T57" fmla="*/ 24 h 71"/>
                <a:gd name="T58" fmla="*/ 265 w 609"/>
                <a:gd name="T59" fmla="*/ 28 h 71"/>
                <a:gd name="T60" fmla="*/ 227 w 609"/>
                <a:gd name="T61" fmla="*/ 32 h 71"/>
                <a:gd name="T62" fmla="*/ 189 w 609"/>
                <a:gd name="T63" fmla="*/ 38 h 71"/>
                <a:gd name="T64" fmla="*/ 151 w 609"/>
                <a:gd name="T65" fmla="*/ 43 h 71"/>
                <a:gd name="T66" fmla="*/ 113 w 609"/>
                <a:gd name="T67" fmla="*/ 49 h 71"/>
                <a:gd name="T68" fmla="*/ 75 w 609"/>
                <a:gd name="T69" fmla="*/ 56 h 71"/>
                <a:gd name="T70" fmla="*/ 38 w 609"/>
                <a:gd name="T71" fmla="*/ 62 h 71"/>
                <a:gd name="T72" fmla="*/ 0 w 609"/>
                <a:gd name="T73" fmla="*/ 69 h 71"/>
                <a:gd name="T74" fmla="*/ 0 w 609"/>
                <a:gd name="T75" fmla="*/ 71 h 71"/>
                <a:gd name="T76" fmla="*/ 0 w 609"/>
                <a:gd name="T77" fmla="*/ 71 h 71"/>
                <a:gd name="T78" fmla="*/ 0 w 609"/>
                <a:gd name="T79" fmla="*/ 71 h 71"/>
                <a:gd name="T80" fmla="*/ 0 w 609"/>
                <a:gd name="T81" fmla="*/ 71 h 71"/>
                <a:gd name="T82" fmla="*/ 0 w 609"/>
                <a:gd name="T8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9" h="71">
                  <a:moveTo>
                    <a:pt x="0" y="71"/>
                  </a:moveTo>
                  <a:lnTo>
                    <a:pt x="38" y="64"/>
                  </a:lnTo>
                  <a:lnTo>
                    <a:pt x="75" y="58"/>
                  </a:lnTo>
                  <a:lnTo>
                    <a:pt x="113" y="53"/>
                  </a:lnTo>
                  <a:lnTo>
                    <a:pt x="151" y="49"/>
                  </a:lnTo>
                  <a:lnTo>
                    <a:pt x="189" y="44"/>
                  </a:lnTo>
                  <a:lnTo>
                    <a:pt x="227" y="41"/>
                  </a:lnTo>
                  <a:lnTo>
                    <a:pt x="265" y="37"/>
                  </a:lnTo>
                  <a:lnTo>
                    <a:pt x="303" y="34"/>
                  </a:lnTo>
                  <a:lnTo>
                    <a:pt x="341" y="30"/>
                  </a:lnTo>
                  <a:lnTo>
                    <a:pt x="379" y="28"/>
                  </a:lnTo>
                  <a:lnTo>
                    <a:pt x="417" y="24"/>
                  </a:lnTo>
                  <a:lnTo>
                    <a:pt x="454" y="21"/>
                  </a:lnTo>
                  <a:lnTo>
                    <a:pt x="492" y="17"/>
                  </a:lnTo>
                  <a:lnTo>
                    <a:pt x="530" y="14"/>
                  </a:lnTo>
                  <a:lnTo>
                    <a:pt x="568" y="11"/>
                  </a:lnTo>
                  <a:lnTo>
                    <a:pt x="606" y="6"/>
                  </a:lnTo>
                  <a:lnTo>
                    <a:pt x="608" y="5"/>
                  </a:lnTo>
                  <a:lnTo>
                    <a:pt x="609" y="3"/>
                  </a:lnTo>
                  <a:lnTo>
                    <a:pt x="609" y="1"/>
                  </a:lnTo>
                  <a:lnTo>
                    <a:pt x="608" y="0"/>
                  </a:lnTo>
                  <a:lnTo>
                    <a:pt x="570" y="3"/>
                  </a:lnTo>
                  <a:lnTo>
                    <a:pt x="532" y="5"/>
                  </a:lnTo>
                  <a:lnTo>
                    <a:pt x="495" y="7"/>
                  </a:lnTo>
                  <a:lnTo>
                    <a:pt x="457" y="11"/>
                  </a:lnTo>
                  <a:lnTo>
                    <a:pt x="419" y="13"/>
                  </a:lnTo>
                  <a:lnTo>
                    <a:pt x="379" y="16"/>
                  </a:lnTo>
                  <a:lnTo>
                    <a:pt x="341" y="20"/>
                  </a:lnTo>
                  <a:lnTo>
                    <a:pt x="303" y="24"/>
                  </a:lnTo>
                  <a:lnTo>
                    <a:pt x="265" y="28"/>
                  </a:lnTo>
                  <a:lnTo>
                    <a:pt x="227" y="32"/>
                  </a:lnTo>
                  <a:lnTo>
                    <a:pt x="189" y="38"/>
                  </a:lnTo>
                  <a:lnTo>
                    <a:pt x="151" y="43"/>
                  </a:lnTo>
                  <a:lnTo>
                    <a:pt x="113" y="49"/>
                  </a:lnTo>
                  <a:lnTo>
                    <a:pt x="75" y="56"/>
                  </a:lnTo>
                  <a:lnTo>
                    <a:pt x="38" y="62"/>
                  </a:lnTo>
                  <a:lnTo>
                    <a:pt x="0" y="69"/>
                  </a:lnTo>
                  <a:lnTo>
                    <a:pt x="0" y="71"/>
                  </a:lnTo>
                  <a:lnTo>
                    <a:pt x="0" y="71"/>
                  </a:lnTo>
                  <a:lnTo>
                    <a:pt x="0" y="71"/>
                  </a:lnTo>
                  <a:lnTo>
                    <a:pt x="0" y="71"/>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9259888" y="5303838"/>
              <a:ext cx="519113" cy="66675"/>
            </a:xfrm>
            <a:custGeom>
              <a:avLst/>
              <a:gdLst>
                <a:gd name="T0" fmla="*/ 13 w 656"/>
                <a:gd name="T1" fmla="*/ 83 h 84"/>
                <a:gd name="T2" fmla="*/ 41 w 656"/>
                <a:gd name="T3" fmla="*/ 78 h 84"/>
                <a:gd name="T4" fmla="*/ 72 w 656"/>
                <a:gd name="T5" fmla="*/ 72 h 84"/>
                <a:gd name="T6" fmla="*/ 103 w 656"/>
                <a:gd name="T7" fmla="*/ 66 h 84"/>
                <a:gd name="T8" fmla="*/ 138 w 656"/>
                <a:gd name="T9" fmla="*/ 63 h 84"/>
                <a:gd name="T10" fmla="*/ 181 w 656"/>
                <a:gd name="T11" fmla="*/ 57 h 84"/>
                <a:gd name="T12" fmla="*/ 224 w 656"/>
                <a:gd name="T13" fmla="*/ 51 h 84"/>
                <a:gd name="T14" fmla="*/ 266 w 656"/>
                <a:gd name="T15" fmla="*/ 46 h 84"/>
                <a:gd name="T16" fmla="*/ 310 w 656"/>
                <a:gd name="T17" fmla="*/ 41 h 84"/>
                <a:gd name="T18" fmla="*/ 356 w 656"/>
                <a:gd name="T19" fmla="*/ 35 h 84"/>
                <a:gd name="T20" fmla="*/ 402 w 656"/>
                <a:gd name="T21" fmla="*/ 31 h 84"/>
                <a:gd name="T22" fmla="*/ 448 w 656"/>
                <a:gd name="T23" fmla="*/ 26 h 84"/>
                <a:gd name="T24" fmla="*/ 494 w 656"/>
                <a:gd name="T25" fmla="*/ 23 h 84"/>
                <a:gd name="T26" fmla="*/ 541 w 656"/>
                <a:gd name="T27" fmla="*/ 17 h 84"/>
                <a:gd name="T28" fmla="*/ 585 w 656"/>
                <a:gd name="T29" fmla="*/ 12 h 84"/>
                <a:gd name="T30" fmla="*/ 632 w 656"/>
                <a:gd name="T31" fmla="*/ 5 h 84"/>
                <a:gd name="T32" fmla="*/ 656 w 656"/>
                <a:gd name="T33" fmla="*/ 2 h 84"/>
                <a:gd name="T34" fmla="*/ 656 w 656"/>
                <a:gd name="T35" fmla="*/ 0 h 84"/>
                <a:gd name="T36" fmla="*/ 634 w 656"/>
                <a:gd name="T37" fmla="*/ 2 h 84"/>
                <a:gd name="T38" fmla="*/ 591 w 656"/>
                <a:gd name="T39" fmla="*/ 8 h 84"/>
                <a:gd name="T40" fmla="*/ 549 w 656"/>
                <a:gd name="T41" fmla="*/ 12 h 84"/>
                <a:gd name="T42" fmla="*/ 506 w 656"/>
                <a:gd name="T43" fmla="*/ 16 h 84"/>
                <a:gd name="T44" fmla="*/ 463 w 656"/>
                <a:gd name="T45" fmla="*/ 20 h 84"/>
                <a:gd name="T46" fmla="*/ 421 w 656"/>
                <a:gd name="T47" fmla="*/ 25 h 84"/>
                <a:gd name="T48" fmla="*/ 378 w 656"/>
                <a:gd name="T49" fmla="*/ 28 h 84"/>
                <a:gd name="T50" fmla="*/ 335 w 656"/>
                <a:gd name="T51" fmla="*/ 33 h 84"/>
                <a:gd name="T52" fmla="*/ 292 w 656"/>
                <a:gd name="T53" fmla="*/ 38 h 84"/>
                <a:gd name="T54" fmla="*/ 249 w 656"/>
                <a:gd name="T55" fmla="*/ 43 h 84"/>
                <a:gd name="T56" fmla="*/ 206 w 656"/>
                <a:gd name="T57" fmla="*/ 48 h 84"/>
                <a:gd name="T58" fmla="*/ 164 w 656"/>
                <a:gd name="T59" fmla="*/ 54 h 84"/>
                <a:gd name="T60" fmla="*/ 126 w 656"/>
                <a:gd name="T61" fmla="*/ 58 h 84"/>
                <a:gd name="T62" fmla="*/ 90 w 656"/>
                <a:gd name="T63" fmla="*/ 66 h 84"/>
                <a:gd name="T64" fmla="*/ 53 w 656"/>
                <a:gd name="T65" fmla="*/ 73 h 84"/>
                <a:gd name="T66" fmla="*/ 19 w 656"/>
                <a:gd name="T67" fmla="*/ 80 h 84"/>
                <a:gd name="T68" fmla="*/ 1 w 656"/>
                <a:gd name="T69" fmla="*/ 81 h 84"/>
                <a:gd name="T70" fmla="*/ 0 w 656"/>
                <a:gd name="T71" fmla="*/ 84 h 84"/>
                <a:gd name="T72" fmla="*/ 0 w 656"/>
                <a:gd name="T7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6" h="84">
                  <a:moveTo>
                    <a:pt x="0" y="84"/>
                  </a:moveTo>
                  <a:lnTo>
                    <a:pt x="13" y="83"/>
                  </a:lnTo>
                  <a:lnTo>
                    <a:pt x="27" y="80"/>
                  </a:lnTo>
                  <a:lnTo>
                    <a:pt x="41" y="78"/>
                  </a:lnTo>
                  <a:lnTo>
                    <a:pt x="57" y="74"/>
                  </a:lnTo>
                  <a:lnTo>
                    <a:pt x="72" y="72"/>
                  </a:lnTo>
                  <a:lnTo>
                    <a:pt x="88" y="69"/>
                  </a:lnTo>
                  <a:lnTo>
                    <a:pt x="103" y="66"/>
                  </a:lnTo>
                  <a:lnTo>
                    <a:pt x="117" y="65"/>
                  </a:lnTo>
                  <a:lnTo>
                    <a:pt x="138" y="63"/>
                  </a:lnTo>
                  <a:lnTo>
                    <a:pt x="159" y="59"/>
                  </a:lnTo>
                  <a:lnTo>
                    <a:pt x="181" y="57"/>
                  </a:lnTo>
                  <a:lnTo>
                    <a:pt x="202" y="54"/>
                  </a:lnTo>
                  <a:lnTo>
                    <a:pt x="224" y="51"/>
                  </a:lnTo>
                  <a:lnTo>
                    <a:pt x="244" y="48"/>
                  </a:lnTo>
                  <a:lnTo>
                    <a:pt x="266" y="46"/>
                  </a:lnTo>
                  <a:lnTo>
                    <a:pt x="287" y="43"/>
                  </a:lnTo>
                  <a:lnTo>
                    <a:pt x="310" y="41"/>
                  </a:lnTo>
                  <a:lnTo>
                    <a:pt x="333" y="38"/>
                  </a:lnTo>
                  <a:lnTo>
                    <a:pt x="356" y="35"/>
                  </a:lnTo>
                  <a:lnTo>
                    <a:pt x="379" y="33"/>
                  </a:lnTo>
                  <a:lnTo>
                    <a:pt x="402" y="31"/>
                  </a:lnTo>
                  <a:lnTo>
                    <a:pt x="425" y="28"/>
                  </a:lnTo>
                  <a:lnTo>
                    <a:pt x="448" y="26"/>
                  </a:lnTo>
                  <a:lnTo>
                    <a:pt x="471" y="24"/>
                  </a:lnTo>
                  <a:lnTo>
                    <a:pt x="494" y="23"/>
                  </a:lnTo>
                  <a:lnTo>
                    <a:pt x="518" y="19"/>
                  </a:lnTo>
                  <a:lnTo>
                    <a:pt x="541" y="17"/>
                  </a:lnTo>
                  <a:lnTo>
                    <a:pt x="562" y="15"/>
                  </a:lnTo>
                  <a:lnTo>
                    <a:pt x="585" y="12"/>
                  </a:lnTo>
                  <a:lnTo>
                    <a:pt x="609" y="9"/>
                  </a:lnTo>
                  <a:lnTo>
                    <a:pt x="632" y="5"/>
                  </a:lnTo>
                  <a:lnTo>
                    <a:pt x="655" y="2"/>
                  </a:lnTo>
                  <a:lnTo>
                    <a:pt x="656" y="2"/>
                  </a:lnTo>
                  <a:lnTo>
                    <a:pt x="656" y="1"/>
                  </a:lnTo>
                  <a:lnTo>
                    <a:pt x="656" y="0"/>
                  </a:lnTo>
                  <a:lnTo>
                    <a:pt x="655" y="0"/>
                  </a:lnTo>
                  <a:lnTo>
                    <a:pt x="634" y="2"/>
                  </a:lnTo>
                  <a:lnTo>
                    <a:pt x="612" y="5"/>
                  </a:lnTo>
                  <a:lnTo>
                    <a:pt x="591" y="8"/>
                  </a:lnTo>
                  <a:lnTo>
                    <a:pt x="569" y="10"/>
                  </a:lnTo>
                  <a:lnTo>
                    <a:pt x="549" y="12"/>
                  </a:lnTo>
                  <a:lnTo>
                    <a:pt x="527" y="15"/>
                  </a:lnTo>
                  <a:lnTo>
                    <a:pt x="506" y="16"/>
                  </a:lnTo>
                  <a:lnTo>
                    <a:pt x="484" y="18"/>
                  </a:lnTo>
                  <a:lnTo>
                    <a:pt x="463" y="20"/>
                  </a:lnTo>
                  <a:lnTo>
                    <a:pt x="441" y="23"/>
                  </a:lnTo>
                  <a:lnTo>
                    <a:pt x="421" y="25"/>
                  </a:lnTo>
                  <a:lnTo>
                    <a:pt x="399" y="26"/>
                  </a:lnTo>
                  <a:lnTo>
                    <a:pt x="378" y="28"/>
                  </a:lnTo>
                  <a:lnTo>
                    <a:pt x="356" y="31"/>
                  </a:lnTo>
                  <a:lnTo>
                    <a:pt x="335" y="33"/>
                  </a:lnTo>
                  <a:lnTo>
                    <a:pt x="314" y="35"/>
                  </a:lnTo>
                  <a:lnTo>
                    <a:pt x="292" y="38"/>
                  </a:lnTo>
                  <a:lnTo>
                    <a:pt x="271" y="40"/>
                  </a:lnTo>
                  <a:lnTo>
                    <a:pt x="249" y="43"/>
                  </a:lnTo>
                  <a:lnTo>
                    <a:pt x="228" y="46"/>
                  </a:lnTo>
                  <a:lnTo>
                    <a:pt x="206" y="48"/>
                  </a:lnTo>
                  <a:lnTo>
                    <a:pt x="185" y="50"/>
                  </a:lnTo>
                  <a:lnTo>
                    <a:pt x="164" y="54"/>
                  </a:lnTo>
                  <a:lnTo>
                    <a:pt x="142" y="56"/>
                  </a:lnTo>
                  <a:lnTo>
                    <a:pt x="126" y="58"/>
                  </a:lnTo>
                  <a:lnTo>
                    <a:pt x="109" y="62"/>
                  </a:lnTo>
                  <a:lnTo>
                    <a:pt x="90" y="66"/>
                  </a:lnTo>
                  <a:lnTo>
                    <a:pt x="72" y="70"/>
                  </a:lnTo>
                  <a:lnTo>
                    <a:pt x="53" y="73"/>
                  </a:lnTo>
                  <a:lnTo>
                    <a:pt x="36" y="77"/>
                  </a:lnTo>
                  <a:lnTo>
                    <a:pt x="19" y="80"/>
                  </a:lnTo>
                  <a:lnTo>
                    <a:pt x="3" y="81"/>
                  </a:lnTo>
                  <a:lnTo>
                    <a:pt x="1" y="81"/>
                  </a:lnTo>
                  <a:lnTo>
                    <a:pt x="0" y="83"/>
                  </a:lnTo>
                  <a:lnTo>
                    <a:pt x="0" y="84"/>
                  </a:lnTo>
                  <a:lnTo>
                    <a:pt x="0" y="84"/>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9259888" y="5364163"/>
              <a:ext cx="519113" cy="87313"/>
            </a:xfrm>
            <a:custGeom>
              <a:avLst/>
              <a:gdLst>
                <a:gd name="T0" fmla="*/ 22 w 656"/>
                <a:gd name="T1" fmla="*/ 102 h 108"/>
                <a:gd name="T2" fmla="*/ 65 w 656"/>
                <a:gd name="T3" fmla="*/ 91 h 108"/>
                <a:gd name="T4" fmla="*/ 109 w 656"/>
                <a:gd name="T5" fmla="*/ 82 h 108"/>
                <a:gd name="T6" fmla="*/ 151 w 656"/>
                <a:gd name="T7" fmla="*/ 71 h 108"/>
                <a:gd name="T8" fmla="*/ 195 w 656"/>
                <a:gd name="T9" fmla="*/ 63 h 108"/>
                <a:gd name="T10" fmla="*/ 238 w 656"/>
                <a:gd name="T11" fmla="*/ 55 h 108"/>
                <a:gd name="T12" fmla="*/ 281 w 656"/>
                <a:gd name="T13" fmla="*/ 48 h 108"/>
                <a:gd name="T14" fmla="*/ 326 w 656"/>
                <a:gd name="T15" fmla="*/ 42 h 108"/>
                <a:gd name="T16" fmla="*/ 368 w 656"/>
                <a:gd name="T17" fmla="*/ 38 h 108"/>
                <a:gd name="T18" fmla="*/ 406 w 656"/>
                <a:gd name="T19" fmla="*/ 34 h 108"/>
                <a:gd name="T20" fmla="*/ 444 w 656"/>
                <a:gd name="T21" fmla="*/ 30 h 108"/>
                <a:gd name="T22" fmla="*/ 482 w 656"/>
                <a:gd name="T23" fmla="*/ 25 h 108"/>
                <a:gd name="T24" fmla="*/ 520 w 656"/>
                <a:gd name="T25" fmla="*/ 19 h 108"/>
                <a:gd name="T26" fmla="*/ 558 w 656"/>
                <a:gd name="T27" fmla="*/ 15 h 108"/>
                <a:gd name="T28" fmla="*/ 597 w 656"/>
                <a:gd name="T29" fmla="*/ 10 h 108"/>
                <a:gd name="T30" fmla="*/ 635 w 656"/>
                <a:gd name="T31" fmla="*/ 4 h 108"/>
                <a:gd name="T32" fmla="*/ 656 w 656"/>
                <a:gd name="T33" fmla="*/ 2 h 108"/>
                <a:gd name="T34" fmla="*/ 656 w 656"/>
                <a:gd name="T35" fmla="*/ 0 h 108"/>
                <a:gd name="T36" fmla="*/ 634 w 656"/>
                <a:gd name="T37" fmla="*/ 2 h 108"/>
                <a:gd name="T38" fmla="*/ 592 w 656"/>
                <a:gd name="T39" fmla="*/ 8 h 108"/>
                <a:gd name="T40" fmla="*/ 551 w 656"/>
                <a:gd name="T41" fmla="*/ 14 h 108"/>
                <a:gd name="T42" fmla="*/ 511 w 656"/>
                <a:gd name="T43" fmla="*/ 18 h 108"/>
                <a:gd name="T44" fmla="*/ 469 w 656"/>
                <a:gd name="T45" fmla="*/ 24 h 108"/>
                <a:gd name="T46" fmla="*/ 428 w 656"/>
                <a:gd name="T47" fmla="*/ 30 h 108"/>
                <a:gd name="T48" fmla="*/ 386 w 656"/>
                <a:gd name="T49" fmla="*/ 34 h 108"/>
                <a:gd name="T50" fmla="*/ 345 w 656"/>
                <a:gd name="T51" fmla="*/ 39 h 108"/>
                <a:gd name="T52" fmla="*/ 303 w 656"/>
                <a:gd name="T53" fmla="*/ 44 h 108"/>
                <a:gd name="T54" fmla="*/ 263 w 656"/>
                <a:gd name="T55" fmla="*/ 49 h 108"/>
                <a:gd name="T56" fmla="*/ 221 w 656"/>
                <a:gd name="T57" fmla="*/ 56 h 108"/>
                <a:gd name="T58" fmla="*/ 181 w 656"/>
                <a:gd name="T59" fmla="*/ 63 h 108"/>
                <a:gd name="T60" fmla="*/ 141 w 656"/>
                <a:gd name="T61" fmla="*/ 72 h 108"/>
                <a:gd name="T62" fmla="*/ 100 w 656"/>
                <a:gd name="T63" fmla="*/ 82 h 108"/>
                <a:gd name="T64" fmla="*/ 60 w 656"/>
                <a:gd name="T65" fmla="*/ 91 h 108"/>
                <a:gd name="T66" fmla="*/ 20 w 656"/>
                <a:gd name="T67" fmla="*/ 101 h 108"/>
                <a:gd name="T68" fmla="*/ 0 w 656"/>
                <a:gd name="T69" fmla="*/ 107 h 108"/>
                <a:gd name="T70" fmla="*/ 0 w 656"/>
                <a:gd name="T71" fmla="*/ 108 h 108"/>
                <a:gd name="T72" fmla="*/ 0 w 656"/>
                <a:gd name="T7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6" h="108">
                  <a:moveTo>
                    <a:pt x="0" y="108"/>
                  </a:moveTo>
                  <a:lnTo>
                    <a:pt x="22" y="102"/>
                  </a:lnTo>
                  <a:lnTo>
                    <a:pt x="43" y="97"/>
                  </a:lnTo>
                  <a:lnTo>
                    <a:pt x="65" y="91"/>
                  </a:lnTo>
                  <a:lnTo>
                    <a:pt x="87" y="86"/>
                  </a:lnTo>
                  <a:lnTo>
                    <a:pt x="109" y="82"/>
                  </a:lnTo>
                  <a:lnTo>
                    <a:pt x="129" y="76"/>
                  </a:lnTo>
                  <a:lnTo>
                    <a:pt x="151" y="71"/>
                  </a:lnTo>
                  <a:lnTo>
                    <a:pt x="173" y="67"/>
                  </a:lnTo>
                  <a:lnTo>
                    <a:pt x="195" y="63"/>
                  </a:lnTo>
                  <a:lnTo>
                    <a:pt x="217" y="59"/>
                  </a:lnTo>
                  <a:lnTo>
                    <a:pt x="238" y="55"/>
                  </a:lnTo>
                  <a:lnTo>
                    <a:pt x="259" y="52"/>
                  </a:lnTo>
                  <a:lnTo>
                    <a:pt x="281" y="48"/>
                  </a:lnTo>
                  <a:lnTo>
                    <a:pt x="304" y="46"/>
                  </a:lnTo>
                  <a:lnTo>
                    <a:pt x="326" y="42"/>
                  </a:lnTo>
                  <a:lnTo>
                    <a:pt x="348" y="40"/>
                  </a:lnTo>
                  <a:lnTo>
                    <a:pt x="368" y="38"/>
                  </a:lnTo>
                  <a:lnTo>
                    <a:pt x="386" y="35"/>
                  </a:lnTo>
                  <a:lnTo>
                    <a:pt x="406" y="34"/>
                  </a:lnTo>
                  <a:lnTo>
                    <a:pt x="424" y="32"/>
                  </a:lnTo>
                  <a:lnTo>
                    <a:pt x="444" y="30"/>
                  </a:lnTo>
                  <a:lnTo>
                    <a:pt x="463" y="27"/>
                  </a:lnTo>
                  <a:lnTo>
                    <a:pt x="482" y="25"/>
                  </a:lnTo>
                  <a:lnTo>
                    <a:pt x="501" y="23"/>
                  </a:lnTo>
                  <a:lnTo>
                    <a:pt x="520" y="19"/>
                  </a:lnTo>
                  <a:lnTo>
                    <a:pt x="539" y="17"/>
                  </a:lnTo>
                  <a:lnTo>
                    <a:pt x="558" y="15"/>
                  </a:lnTo>
                  <a:lnTo>
                    <a:pt x="577" y="12"/>
                  </a:lnTo>
                  <a:lnTo>
                    <a:pt x="597" y="10"/>
                  </a:lnTo>
                  <a:lnTo>
                    <a:pt x="615" y="7"/>
                  </a:lnTo>
                  <a:lnTo>
                    <a:pt x="635" y="4"/>
                  </a:lnTo>
                  <a:lnTo>
                    <a:pt x="655" y="2"/>
                  </a:lnTo>
                  <a:lnTo>
                    <a:pt x="656" y="2"/>
                  </a:lnTo>
                  <a:lnTo>
                    <a:pt x="656" y="1"/>
                  </a:lnTo>
                  <a:lnTo>
                    <a:pt x="656" y="0"/>
                  </a:lnTo>
                  <a:lnTo>
                    <a:pt x="655" y="0"/>
                  </a:lnTo>
                  <a:lnTo>
                    <a:pt x="634" y="2"/>
                  </a:lnTo>
                  <a:lnTo>
                    <a:pt x="613" y="6"/>
                  </a:lnTo>
                  <a:lnTo>
                    <a:pt x="592" y="8"/>
                  </a:lnTo>
                  <a:lnTo>
                    <a:pt x="572" y="10"/>
                  </a:lnTo>
                  <a:lnTo>
                    <a:pt x="551" y="14"/>
                  </a:lnTo>
                  <a:lnTo>
                    <a:pt x="531" y="16"/>
                  </a:lnTo>
                  <a:lnTo>
                    <a:pt x="511" y="18"/>
                  </a:lnTo>
                  <a:lnTo>
                    <a:pt x="490" y="22"/>
                  </a:lnTo>
                  <a:lnTo>
                    <a:pt x="469" y="24"/>
                  </a:lnTo>
                  <a:lnTo>
                    <a:pt x="448" y="26"/>
                  </a:lnTo>
                  <a:lnTo>
                    <a:pt x="428" y="30"/>
                  </a:lnTo>
                  <a:lnTo>
                    <a:pt x="407" y="32"/>
                  </a:lnTo>
                  <a:lnTo>
                    <a:pt x="386" y="34"/>
                  </a:lnTo>
                  <a:lnTo>
                    <a:pt x="365" y="37"/>
                  </a:lnTo>
                  <a:lnTo>
                    <a:pt x="345" y="39"/>
                  </a:lnTo>
                  <a:lnTo>
                    <a:pt x="324" y="41"/>
                  </a:lnTo>
                  <a:lnTo>
                    <a:pt x="303" y="44"/>
                  </a:lnTo>
                  <a:lnTo>
                    <a:pt x="282" y="46"/>
                  </a:lnTo>
                  <a:lnTo>
                    <a:pt x="263" y="49"/>
                  </a:lnTo>
                  <a:lnTo>
                    <a:pt x="242" y="53"/>
                  </a:lnTo>
                  <a:lnTo>
                    <a:pt x="221" y="56"/>
                  </a:lnTo>
                  <a:lnTo>
                    <a:pt x="202" y="60"/>
                  </a:lnTo>
                  <a:lnTo>
                    <a:pt x="181" y="63"/>
                  </a:lnTo>
                  <a:lnTo>
                    <a:pt x="162" y="68"/>
                  </a:lnTo>
                  <a:lnTo>
                    <a:pt x="141" y="72"/>
                  </a:lnTo>
                  <a:lnTo>
                    <a:pt x="121" y="77"/>
                  </a:lnTo>
                  <a:lnTo>
                    <a:pt x="100" y="82"/>
                  </a:lnTo>
                  <a:lnTo>
                    <a:pt x="81" y="86"/>
                  </a:lnTo>
                  <a:lnTo>
                    <a:pt x="60" y="91"/>
                  </a:lnTo>
                  <a:lnTo>
                    <a:pt x="41" y="97"/>
                  </a:lnTo>
                  <a:lnTo>
                    <a:pt x="20" y="101"/>
                  </a:lnTo>
                  <a:lnTo>
                    <a:pt x="0" y="107"/>
                  </a:lnTo>
                  <a:lnTo>
                    <a:pt x="0" y="107"/>
                  </a:lnTo>
                  <a:lnTo>
                    <a:pt x="0" y="107"/>
                  </a:lnTo>
                  <a:lnTo>
                    <a:pt x="0" y="108"/>
                  </a:lnTo>
                  <a:lnTo>
                    <a:pt x="0" y="108"/>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9266238" y="5380038"/>
              <a:ext cx="517525" cy="77788"/>
            </a:xfrm>
            <a:custGeom>
              <a:avLst/>
              <a:gdLst>
                <a:gd name="T0" fmla="*/ 17 w 653"/>
                <a:gd name="T1" fmla="*/ 98 h 99"/>
                <a:gd name="T2" fmla="*/ 50 w 653"/>
                <a:gd name="T3" fmla="*/ 94 h 99"/>
                <a:gd name="T4" fmla="*/ 83 w 653"/>
                <a:gd name="T5" fmla="*/ 88 h 99"/>
                <a:gd name="T6" fmla="*/ 117 w 653"/>
                <a:gd name="T7" fmla="*/ 81 h 99"/>
                <a:gd name="T8" fmla="*/ 151 w 653"/>
                <a:gd name="T9" fmla="*/ 73 h 99"/>
                <a:gd name="T10" fmla="*/ 185 w 653"/>
                <a:gd name="T11" fmla="*/ 65 h 99"/>
                <a:gd name="T12" fmla="*/ 218 w 653"/>
                <a:gd name="T13" fmla="*/ 57 h 99"/>
                <a:gd name="T14" fmla="*/ 252 w 653"/>
                <a:gd name="T15" fmla="*/ 50 h 99"/>
                <a:gd name="T16" fmla="*/ 292 w 653"/>
                <a:gd name="T17" fmla="*/ 44 h 99"/>
                <a:gd name="T18" fmla="*/ 339 w 653"/>
                <a:gd name="T19" fmla="*/ 37 h 99"/>
                <a:gd name="T20" fmla="*/ 386 w 653"/>
                <a:gd name="T21" fmla="*/ 30 h 99"/>
                <a:gd name="T22" fmla="*/ 435 w 653"/>
                <a:gd name="T23" fmla="*/ 24 h 99"/>
                <a:gd name="T24" fmla="*/ 482 w 653"/>
                <a:gd name="T25" fmla="*/ 19 h 99"/>
                <a:gd name="T26" fmla="*/ 530 w 653"/>
                <a:gd name="T27" fmla="*/ 14 h 99"/>
                <a:gd name="T28" fmla="*/ 578 w 653"/>
                <a:gd name="T29" fmla="*/ 9 h 99"/>
                <a:gd name="T30" fmla="*/ 625 w 653"/>
                <a:gd name="T31" fmla="*/ 6 h 99"/>
                <a:gd name="T32" fmla="*/ 650 w 653"/>
                <a:gd name="T33" fmla="*/ 4 h 99"/>
                <a:gd name="T34" fmla="*/ 653 w 653"/>
                <a:gd name="T35" fmla="*/ 0 h 99"/>
                <a:gd name="T36" fmla="*/ 631 w 653"/>
                <a:gd name="T37" fmla="*/ 1 h 99"/>
                <a:gd name="T38" fmla="*/ 589 w 653"/>
                <a:gd name="T39" fmla="*/ 5 h 99"/>
                <a:gd name="T40" fmla="*/ 548 w 653"/>
                <a:gd name="T41" fmla="*/ 8 h 99"/>
                <a:gd name="T42" fmla="*/ 506 w 653"/>
                <a:gd name="T43" fmla="*/ 13 h 99"/>
                <a:gd name="T44" fmla="*/ 464 w 653"/>
                <a:gd name="T45" fmla="*/ 19 h 99"/>
                <a:gd name="T46" fmla="*/ 422 w 653"/>
                <a:gd name="T47" fmla="*/ 24 h 99"/>
                <a:gd name="T48" fmla="*/ 381 w 653"/>
                <a:gd name="T49" fmla="*/ 30 h 99"/>
                <a:gd name="T50" fmla="*/ 339 w 653"/>
                <a:gd name="T51" fmla="*/ 36 h 99"/>
                <a:gd name="T52" fmla="*/ 297 w 653"/>
                <a:gd name="T53" fmla="*/ 41 h 99"/>
                <a:gd name="T54" fmla="*/ 253 w 653"/>
                <a:gd name="T55" fmla="*/ 47 h 99"/>
                <a:gd name="T56" fmla="*/ 208 w 653"/>
                <a:gd name="T57" fmla="*/ 56 h 99"/>
                <a:gd name="T58" fmla="*/ 164 w 653"/>
                <a:gd name="T59" fmla="*/ 64 h 99"/>
                <a:gd name="T60" fmla="*/ 125 w 653"/>
                <a:gd name="T61" fmla="*/ 72 h 99"/>
                <a:gd name="T62" fmla="*/ 90 w 653"/>
                <a:gd name="T63" fmla="*/ 81 h 99"/>
                <a:gd name="T64" fmla="*/ 55 w 653"/>
                <a:gd name="T65" fmla="*/ 90 h 99"/>
                <a:gd name="T66" fmla="*/ 19 w 653"/>
                <a:gd name="T67" fmla="*/ 97 h 99"/>
                <a:gd name="T68" fmla="*/ 0 w 653"/>
                <a:gd name="T69" fmla="*/ 98 h 99"/>
                <a:gd name="T70" fmla="*/ 0 w 653"/>
                <a:gd name="T71" fmla="*/ 99 h 99"/>
                <a:gd name="T72" fmla="*/ 0 w 653"/>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3" h="99">
                  <a:moveTo>
                    <a:pt x="0" y="99"/>
                  </a:moveTo>
                  <a:lnTo>
                    <a:pt x="17" y="98"/>
                  </a:lnTo>
                  <a:lnTo>
                    <a:pt x="34" y="96"/>
                  </a:lnTo>
                  <a:lnTo>
                    <a:pt x="50" y="94"/>
                  </a:lnTo>
                  <a:lnTo>
                    <a:pt x="67" y="91"/>
                  </a:lnTo>
                  <a:lnTo>
                    <a:pt x="83" y="88"/>
                  </a:lnTo>
                  <a:lnTo>
                    <a:pt x="101" y="84"/>
                  </a:lnTo>
                  <a:lnTo>
                    <a:pt x="117" y="81"/>
                  </a:lnTo>
                  <a:lnTo>
                    <a:pt x="134" y="76"/>
                  </a:lnTo>
                  <a:lnTo>
                    <a:pt x="151" y="73"/>
                  </a:lnTo>
                  <a:lnTo>
                    <a:pt x="167" y="68"/>
                  </a:lnTo>
                  <a:lnTo>
                    <a:pt x="185" y="65"/>
                  </a:lnTo>
                  <a:lnTo>
                    <a:pt x="201" y="60"/>
                  </a:lnTo>
                  <a:lnTo>
                    <a:pt x="218" y="57"/>
                  </a:lnTo>
                  <a:lnTo>
                    <a:pt x="234" y="53"/>
                  </a:lnTo>
                  <a:lnTo>
                    <a:pt x="252" y="50"/>
                  </a:lnTo>
                  <a:lnTo>
                    <a:pt x="268" y="47"/>
                  </a:lnTo>
                  <a:lnTo>
                    <a:pt x="292" y="44"/>
                  </a:lnTo>
                  <a:lnTo>
                    <a:pt x="315" y="41"/>
                  </a:lnTo>
                  <a:lnTo>
                    <a:pt x="339" y="37"/>
                  </a:lnTo>
                  <a:lnTo>
                    <a:pt x="363" y="34"/>
                  </a:lnTo>
                  <a:lnTo>
                    <a:pt x="386" y="30"/>
                  </a:lnTo>
                  <a:lnTo>
                    <a:pt x="411" y="28"/>
                  </a:lnTo>
                  <a:lnTo>
                    <a:pt x="435" y="24"/>
                  </a:lnTo>
                  <a:lnTo>
                    <a:pt x="459" y="22"/>
                  </a:lnTo>
                  <a:lnTo>
                    <a:pt x="482" y="19"/>
                  </a:lnTo>
                  <a:lnTo>
                    <a:pt x="506" y="16"/>
                  </a:lnTo>
                  <a:lnTo>
                    <a:pt x="530" y="14"/>
                  </a:lnTo>
                  <a:lnTo>
                    <a:pt x="553" y="12"/>
                  </a:lnTo>
                  <a:lnTo>
                    <a:pt x="578" y="9"/>
                  </a:lnTo>
                  <a:lnTo>
                    <a:pt x="602" y="7"/>
                  </a:lnTo>
                  <a:lnTo>
                    <a:pt x="625" y="6"/>
                  </a:lnTo>
                  <a:lnTo>
                    <a:pt x="649" y="4"/>
                  </a:lnTo>
                  <a:lnTo>
                    <a:pt x="650" y="4"/>
                  </a:lnTo>
                  <a:lnTo>
                    <a:pt x="653" y="1"/>
                  </a:lnTo>
                  <a:lnTo>
                    <a:pt x="653" y="0"/>
                  </a:lnTo>
                  <a:lnTo>
                    <a:pt x="651" y="0"/>
                  </a:lnTo>
                  <a:lnTo>
                    <a:pt x="631" y="1"/>
                  </a:lnTo>
                  <a:lnTo>
                    <a:pt x="610" y="3"/>
                  </a:lnTo>
                  <a:lnTo>
                    <a:pt x="589" y="5"/>
                  </a:lnTo>
                  <a:lnTo>
                    <a:pt x="568" y="6"/>
                  </a:lnTo>
                  <a:lnTo>
                    <a:pt x="548" y="8"/>
                  </a:lnTo>
                  <a:lnTo>
                    <a:pt x="527" y="11"/>
                  </a:lnTo>
                  <a:lnTo>
                    <a:pt x="506" y="13"/>
                  </a:lnTo>
                  <a:lnTo>
                    <a:pt x="485" y="15"/>
                  </a:lnTo>
                  <a:lnTo>
                    <a:pt x="464" y="19"/>
                  </a:lnTo>
                  <a:lnTo>
                    <a:pt x="443" y="21"/>
                  </a:lnTo>
                  <a:lnTo>
                    <a:pt x="422" y="24"/>
                  </a:lnTo>
                  <a:lnTo>
                    <a:pt x="401" y="27"/>
                  </a:lnTo>
                  <a:lnTo>
                    <a:pt x="381" y="30"/>
                  </a:lnTo>
                  <a:lnTo>
                    <a:pt x="360" y="32"/>
                  </a:lnTo>
                  <a:lnTo>
                    <a:pt x="339" y="36"/>
                  </a:lnTo>
                  <a:lnTo>
                    <a:pt x="318" y="38"/>
                  </a:lnTo>
                  <a:lnTo>
                    <a:pt x="297" y="41"/>
                  </a:lnTo>
                  <a:lnTo>
                    <a:pt x="275" y="44"/>
                  </a:lnTo>
                  <a:lnTo>
                    <a:pt x="253" y="47"/>
                  </a:lnTo>
                  <a:lnTo>
                    <a:pt x="231" y="51"/>
                  </a:lnTo>
                  <a:lnTo>
                    <a:pt x="208" y="56"/>
                  </a:lnTo>
                  <a:lnTo>
                    <a:pt x="186" y="59"/>
                  </a:lnTo>
                  <a:lnTo>
                    <a:pt x="164" y="64"/>
                  </a:lnTo>
                  <a:lnTo>
                    <a:pt x="142" y="68"/>
                  </a:lnTo>
                  <a:lnTo>
                    <a:pt x="125" y="72"/>
                  </a:lnTo>
                  <a:lnTo>
                    <a:pt x="108" y="76"/>
                  </a:lnTo>
                  <a:lnTo>
                    <a:pt x="90" y="81"/>
                  </a:lnTo>
                  <a:lnTo>
                    <a:pt x="72" y="85"/>
                  </a:lnTo>
                  <a:lnTo>
                    <a:pt x="55" y="90"/>
                  </a:lnTo>
                  <a:lnTo>
                    <a:pt x="36" y="94"/>
                  </a:lnTo>
                  <a:lnTo>
                    <a:pt x="19" y="97"/>
                  </a:lnTo>
                  <a:lnTo>
                    <a:pt x="2" y="98"/>
                  </a:lnTo>
                  <a:lnTo>
                    <a:pt x="0" y="98"/>
                  </a:lnTo>
                  <a:lnTo>
                    <a:pt x="0" y="98"/>
                  </a:lnTo>
                  <a:lnTo>
                    <a:pt x="0" y="99"/>
                  </a:lnTo>
                  <a:lnTo>
                    <a:pt x="0" y="99"/>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9297988" y="4964113"/>
              <a:ext cx="106363" cy="90488"/>
            </a:xfrm>
            <a:custGeom>
              <a:avLst/>
              <a:gdLst>
                <a:gd name="T0" fmla="*/ 0 w 133"/>
                <a:gd name="T1" fmla="*/ 0 h 114"/>
                <a:gd name="T2" fmla="*/ 7 w 133"/>
                <a:gd name="T3" fmla="*/ 8 h 114"/>
                <a:gd name="T4" fmla="*/ 12 w 133"/>
                <a:gd name="T5" fmla="*/ 15 h 114"/>
                <a:gd name="T6" fmla="*/ 19 w 133"/>
                <a:gd name="T7" fmla="*/ 23 h 114"/>
                <a:gd name="T8" fmla="*/ 26 w 133"/>
                <a:gd name="T9" fmla="*/ 30 h 114"/>
                <a:gd name="T10" fmla="*/ 33 w 133"/>
                <a:gd name="T11" fmla="*/ 37 h 114"/>
                <a:gd name="T12" fmla="*/ 40 w 133"/>
                <a:gd name="T13" fmla="*/ 44 h 114"/>
                <a:gd name="T14" fmla="*/ 47 w 133"/>
                <a:gd name="T15" fmla="*/ 52 h 114"/>
                <a:gd name="T16" fmla="*/ 54 w 133"/>
                <a:gd name="T17" fmla="*/ 59 h 114"/>
                <a:gd name="T18" fmla="*/ 61 w 133"/>
                <a:gd name="T19" fmla="*/ 66 h 114"/>
                <a:gd name="T20" fmla="*/ 69 w 133"/>
                <a:gd name="T21" fmla="*/ 74 h 114"/>
                <a:gd name="T22" fmla="*/ 77 w 133"/>
                <a:gd name="T23" fmla="*/ 82 h 114"/>
                <a:gd name="T24" fmla="*/ 85 w 133"/>
                <a:gd name="T25" fmla="*/ 89 h 114"/>
                <a:gd name="T26" fmla="*/ 93 w 133"/>
                <a:gd name="T27" fmla="*/ 97 h 114"/>
                <a:gd name="T28" fmla="*/ 101 w 133"/>
                <a:gd name="T29" fmla="*/ 104 h 114"/>
                <a:gd name="T30" fmla="*/ 109 w 133"/>
                <a:gd name="T31" fmla="*/ 109 h 114"/>
                <a:gd name="T32" fmla="*/ 118 w 133"/>
                <a:gd name="T33" fmla="*/ 114 h 114"/>
                <a:gd name="T34" fmla="*/ 124 w 133"/>
                <a:gd name="T35" fmla="*/ 114 h 114"/>
                <a:gd name="T36" fmla="*/ 130 w 133"/>
                <a:gd name="T37" fmla="*/ 109 h 114"/>
                <a:gd name="T38" fmla="*/ 133 w 133"/>
                <a:gd name="T39" fmla="*/ 105 h 114"/>
                <a:gd name="T40" fmla="*/ 132 w 133"/>
                <a:gd name="T41" fmla="*/ 99 h 114"/>
                <a:gd name="T42" fmla="*/ 126 w 133"/>
                <a:gd name="T43" fmla="*/ 91 h 114"/>
                <a:gd name="T44" fmla="*/ 119 w 133"/>
                <a:gd name="T45" fmla="*/ 84 h 114"/>
                <a:gd name="T46" fmla="*/ 111 w 133"/>
                <a:gd name="T47" fmla="*/ 78 h 114"/>
                <a:gd name="T48" fmla="*/ 103 w 133"/>
                <a:gd name="T49" fmla="*/ 71 h 114"/>
                <a:gd name="T50" fmla="*/ 95 w 133"/>
                <a:gd name="T51" fmla="*/ 66 h 114"/>
                <a:gd name="T52" fmla="*/ 87 w 133"/>
                <a:gd name="T53" fmla="*/ 61 h 114"/>
                <a:gd name="T54" fmla="*/ 79 w 133"/>
                <a:gd name="T55" fmla="*/ 55 h 114"/>
                <a:gd name="T56" fmla="*/ 71 w 133"/>
                <a:gd name="T57" fmla="*/ 51 h 114"/>
                <a:gd name="T58" fmla="*/ 62 w 133"/>
                <a:gd name="T59" fmla="*/ 45 h 114"/>
                <a:gd name="T60" fmla="*/ 53 w 133"/>
                <a:gd name="T61" fmla="*/ 38 h 114"/>
                <a:gd name="T62" fmla="*/ 43 w 133"/>
                <a:gd name="T63" fmla="*/ 32 h 114"/>
                <a:gd name="T64" fmla="*/ 34 w 133"/>
                <a:gd name="T65" fmla="*/ 25 h 114"/>
                <a:gd name="T66" fmla="*/ 26 w 133"/>
                <a:gd name="T67" fmla="*/ 20 h 114"/>
                <a:gd name="T68" fmla="*/ 17 w 133"/>
                <a:gd name="T69" fmla="*/ 13 h 114"/>
                <a:gd name="T70" fmla="*/ 9 w 133"/>
                <a:gd name="T71" fmla="*/ 7 h 114"/>
                <a:gd name="T72" fmla="*/ 0 w 133"/>
                <a:gd name="T73" fmla="*/ 0 h 114"/>
                <a:gd name="T74" fmla="*/ 0 w 133"/>
                <a:gd name="T75" fmla="*/ 0 h 114"/>
                <a:gd name="T76" fmla="*/ 0 w 133"/>
                <a:gd name="T77" fmla="*/ 0 h 114"/>
                <a:gd name="T78" fmla="*/ 0 w 133"/>
                <a:gd name="T79" fmla="*/ 0 h 114"/>
                <a:gd name="T80" fmla="*/ 0 w 133"/>
                <a:gd name="T81" fmla="*/ 0 h 114"/>
                <a:gd name="T82" fmla="*/ 0 w 133"/>
                <a:gd name="T8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14">
                  <a:moveTo>
                    <a:pt x="0" y="0"/>
                  </a:moveTo>
                  <a:lnTo>
                    <a:pt x="7" y="8"/>
                  </a:lnTo>
                  <a:lnTo>
                    <a:pt x="12" y="15"/>
                  </a:lnTo>
                  <a:lnTo>
                    <a:pt x="19" y="23"/>
                  </a:lnTo>
                  <a:lnTo>
                    <a:pt x="26" y="30"/>
                  </a:lnTo>
                  <a:lnTo>
                    <a:pt x="33" y="37"/>
                  </a:lnTo>
                  <a:lnTo>
                    <a:pt x="40" y="44"/>
                  </a:lnTo>
                  <a:lnTo>
                    <a:pt x="47" y="52"/>
                  </a:lnTo>
                  <a:lnTo>
                    <a:pt x="54" y="59"/>
                  </a:lnTo>
                  <a:lnTo>
                    <a:pt x="61" y="66"/>
                  </a:lnTo>
                  <a:lnTo>
                    <a:pt x="69" y="74"/>
                  </a:lnTo>
                  <a:lnTo>
                    <a:pt x="77" y="82"/>
                  </a:lnTo>
                  <a:lnTo>
                    <a:pt x="85" y="89"/>
                  </a:lnTo>
                  <a:lnTo>
                    <a:pt x="93" y="97"/>
                  </a:lnTo>
                  <a:lnTo>
                    <a:pt x="101" y="104"/>
                  </a:lnTo>
                  <a:lnTo>
                    <a:pt x="109" y="109"/>
                  </a:lnTo>
                  <a:lnTo>
                    <a:pt x="118" y="114"/>
                  </a:lnTo>
                  <a:lnTo>
                    <a:pt x="124" y="114"/>
                  </a:lnTo>
                  <a:lnTo>
                    <a:pt x="130" y="109"/>
                  </a:lnTo>
                  <a:lnTo>
                    <a:pt x="133" y="105"/>
                  </a:lnTo>
                  <a:lnTo>
                    <a:pt x="132" y="99"/>
                  </a:lnTo>
                  <a:lnTo>
                    <a:pt x="126" y="91"/>
                  </a:lnTo>
                  <a:lnTo>
                    <a:pt x="119" y="84"/>
                  </a:lnTo>
                  <a:lnTo>
                    <a:pt x="111" y="78"/>
                  </a:lnTo>
                  <a:lnTo>
                    <a:pt x="103" y="71"/>
                  </a:lnTo>
                  <a:lnTo>
                    <a:pt x="95" y="66"/>
                  </a:lnTo>
                  <a:lnTo>
                    <a:pt x="87" y="61"/>
                  </a:lnTo>
                  <a:lnTo>
                    <a:pt x="79" y="55"/>
                  </a:lnTo>
                  <a:lnTo>
                    <a:pt x="71" y="51"/>
                  </a:lnTo>
                  <a:lnTo>
                    <a:pt x="62" y="45"/>
                  </a:lnTo>
                  <a:lnTo>
                    <a:pt x="53" y="38"/>
                  </a:lnTo>
                  <a:lnTo>
                    <a:pt x="43" y="32"/>
                  </a:lnTo>
                  <a:lnTo>
                    <a:pt x="34" y="25"/>
                  </a:lnTo>
                  <a:lnTo>
                    <a:pt x="26" y="20"/>
                  </a:lnTo>
                  <a:lnTo>
                    <a:pt x="17" y="13"/>
                  </a:lnTo>
                  <a:lnTo>
                    <a:pt x="9" y="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Freeform 35"/>
            <p:cNvSpPr>
              <a:spLocks/>
            </p:cNvSpPr>
            <p:nvPr/>
          </p:nvSpPr>
          <p:spPr bwMode="auto">
            <a:xfrm>
              <a:off x="9271000" y="4983163"/>
              <a:ext cx="103188" cy="26988"/>
            </a:xfrm>
            <a:custGeom>
              <a:avLst/>
              <a:gdLst>
                <a:gd name="T0" fmla="*/ 0 w 130"/>
                <a:gd name="T1" fmla="*/ 24 h 34"/>
                <a:gd name="T2" fmla="*/ 8 w 130"/>
                <a:gd name="T3" fmla="*/ 26 h 34"/>
                <a:gd name="T4" fmla="*/ 16 w 130"/>
                <a:gd name="T5" fmla="*/ 28 h 34"/>
                <a:gd name="T6" fmla="*/ 24 w 130"/>
                <a:gd name="T7" fmla="*/ 29 h 34"/>
                <a:gd name="T8" fmla="*/ 32 w 130"/>
                <a:gd name="T9" fmla="*/ 30 h 34"/>
                <a:gd name="T10" fmla="*/ 40 w 130"/>
                <a:gd name="T11" fmla="*/ 31 h 34"/>
                <a:gd name="T12" fmla="*/ 48 w 130"/>
                <a:gd name="T13" fmla="*/ 31 h 34"/>
                <a:gd name="T14" fmla="*/ 58 w 130"/>
                <a:gd name="T15" fmla="*/ 31 h 34"/>
                <a:gd name="T16" fmla="*/ 66 w 130"/>
                <a:gd name="T17" fmla="*/ 31 h 34"/>
                <a:gd name="T18" fmla="*/ 74 w 130"/>
                <a:gd name="T19" fmla="*/ 31 h 34"/>
                <a:gd name="T20" fmla="*/ 81 w 130"/>
                <a:gd name="T21" fmla="*/ 32 h 34"/>
                <a:gd name="T22" fmla="*/ 89 w 130"/>
                <a:gd name="T23" fmla="*/ 34 h 34"/>
                <a:gd name="T24" fmla="*/ 96 w 130"/>
                <a:gd name="T25" fmla="*/ 34 h 34"/>
                <a:gd name="T26" fmla="*/ 103 w 130"/>
                <a:gd name="T27" fmla="*/ 34 h 34"/>
                <a:gd name="T28" fmla="*/ 109 w 130"/>
                <a:gd name="T29" fmla="*/ 34 h 34"/>
                <a:gd name="T30" fmla="*/ 116 w 130"/>
                <a:gd name="T31" fmla="*/ 30 h 34"/>
                <a:gd name="T32" fmla="*/ 123 w 130"/>
                <a:gd name="T33" fmla="*/ 26 h 34"/>
                <a:gd name="T34" fmla="*/ 127 w 130"/>
                <a:gd name="T35" fmla="*/ 21 h 34"/>
                <a:gd name="T36" fmla="*/ 130 w 130"/>
                <a:gd name="T37" fmla="*/ 14 h 34"/>
                <a:gd name="T38" fmla="*/ 130 w 130"/>
                <a:gd name="T39" fmla="*/ 7 h 34"/>
                <a:gd name="T40" fmla="*/ 127 w 130"/>
                <a:gd name="T41" fmla="*/ 3 h 34"/>
                <a:gd name="T42" fmla="*/ 121 w 130"/>
                <a:gd name="T43" fmla="*/ 1 h 34"/>
                <a:gd name="T44" fmla="*/ 115 w 130"/>
                <a:gd name="T45" fmla="*/ 0 h 34"/>
                <a:gd name="T46" fmla="*/ 109 w 130"/>
                <a:gd name="T47" fmla="*/ 0 h 34"/>
                <a:gd name="T48" fmla="*/ 104 w 130"/>
                <a:gd name="T49" fmla="*/ 1 h 34"/>
                <a:gd name="T50" fmla="*/ 97 w 130"/>
                <a:gd name="T51" fmla="*/ 3 h 34"/>
                <a:gd name="T52" fmla="*/ 91 w 130"/>
                <a:gd name="T53" fmla="*/ 4 h 34"/>
                <a:gd name="T54" fmla="*/ 85 w 130"/>
                <a:gd name="T55" fmla="*/ 5 h 34"/>
                <a:gd name="T56" fmla="*/ 80 w 130"/>
                <a:gd name="T57" fmla="*/ 6 h 34"/>
                <a:gd name="T58" fmla="*/ 69 w 130"/>
                <a:gd name="T59" fmla="*/ 7 h 34"/>
                <a:gd name="T60" fmla="*/ 60 w 130"/>
                <a:gd name="T61" fmla="*/ 9 h 34"/>
                <a:gd name="T62" fmla="*/ 50 w 130"/>
                <a:gd name="T63" fmla="*/ 12 h 34"/>
                <a:gd name="T64" fmla="*/ 40 w 130"/>
                <a:gd name="T65" fmla="*/ 14 h 34"/>
                <a:gd name="T66" fmla="*/ 31 w 130"/>
                <a:gd name="T67" fmla="*/ 16 h 34"/>
                <a:gd name="T68" fmla="*/ 21 w 130"/>
                <a:gd name="T69" fmla="*/ 19 h 34"/>
                <a:gd name="T70" fmla="*/ 12 w 130"/>
                <a:gd name="T71" fmla="*/ 21 h 34"/>
                <a:gd name="T72" fmla="*/ 1 w 130"/>
                <a:gd name="T73" fmla="*/ 23 h 34"/>
                <a:gd name="T74" fmla="*/ 0 w 130"/>
                <a:gd name="T75" fmla="*/ 23 h 34"/>
                <a:gd name="T76" fmla="*/ 0 w 130"/>
                <a:gd name="T77" fmla="*/ 23 h 34"/>
                <a:gd name="T78" fmla="*/ 0 w 130"/>
                <a:gd name="T79" fmla="*/ 24 h 34"/>
                <a:gd name="T80" fmla="*/ 0 w 130"/>
                <a:gd name="T81" fmla="*/ 24 h 34"/>
                <a:gd name="T82" fmla="*/ 0 w 130"/>
                <a:gd name="T8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34">
                  <a:moveTo>
                    <a:pt x="0" y="24"/>
                  </a:moveTo>
                  <a:lnTo>
                    <a:pt x="8" y="26"/>
                  </a:lnTo>
                  <a:lnTo>
                    <a:pt x="16" y="28"/>
                  </a:lnTo>
                  <a:lnTo>
                    <a:pt x="24" y="29"/>
                  </a:lnTo>
                  <a:lnTo>
                    <a:pt x="32" y="30"/>
                  </a:lnTo>
                  <a:lnTo>
                    <a:pt x="40" y="31"/>
                  </a:lnTo>
                  <a:lnTo>
                    <a:pt x="48" y="31"/>
                  </a:lnTo>
                  <a:lnTo>
                    <a:pt x="58" y="31"/>
                  </a:lnTo>
                  <a:lnTo>
                    <a:pt x="66" y="31"/>
                  </a:lnTo>
                  <a:lnTo>
                    <a:pt x="74" y="31"/>
                  </a:lnTo>
                  <a:lnTo>
                    <a:pt x="81" y="32"/>
                  </a:lnTo>
                  <a:lnTo>
                    <a:pt x="89" y="34"/>
                  </a:lnTo>
                  <a:lnTo>
                    <a:pt x="96" y="34"/>
                  </a:lnTo>
                  <a:lnTo>
                    <a:pt x="103" y="34"/>
                  </a:lnTo>
                  <a:lnTo>
                    <a:pt x="109" y="34"/>
                  </a:lnTo>
                  <a:lnTo>
                    <a:pt x="116" y="30"/>
                  </a:lnTo>
                  <a:lnTo>
                    <a:pt x="123" y="26"/>
                  </a:lnTo>
                  <a:lnTo>
                    <a:pt x="127" y="21"/>
                  </a:lnTo>
                  <a:lnTo>
                    <a:pt x="130" y="14"/>
                  </a:lnTo>
                  <a:lnTo>
                    <a:pt x="130" y="7"/>
                  </a:lnTo>
                  <a:lnTo>
                    <a:pt x="127" y="3"/>
                  </a:lnTo>
                  <a:lnTo>
                    <a:pt x="121" y="1"/>
                  </a:lnTo>
                  <a:lnTo>
                    <a:pt x="115" y="0"/>
                  </a:lnTo>
                  <a:lnTo>
                    <a:pt x="109" y="0"/>
                  </a:lnTo>
                  <a:lnTo>
                    <a:pt x="104" y="1"/>
                  </a:lnTo>
                  <a:lnTo>
                    <a:pt x="97" y="3"/>
                  </a:lnTo>
                  <a:lnTo>
                    <a:pt x="91" y="4"/>
                  </a:lnTo>
                  <a:lnTo>
                    <a:pt x="85" y="5"/>
                  </a:lnTo>
                  <a:lnTo>
                    <a:pt x="80" y="6"/>
                  </a:lnTo>
                  <a:lnTo>
                    <a:pt x="69" y="7"/>
                  </a:lnTo>
                  <a:lnTo>
                    <a:pt x="60" y="9"/>
                  </a:lnTo>
                  <a:lnTo>
                    <a:pt x="50" y="12"/>
                  </a:lnTo>
                  <a:lnTo>
                    <a:pt x="40" y="14"/>
                  </a:lnTo>
                  <a:lnTo>
                    <a:pt x="31" y="16"/>
                  </a:lnTo>
                  <a:lnTo>
                    <a:pt x="21" y="19"/>
                  </a:lnTo>
                  <a:lnTo>
                    <a:pt x="12" y="21"/>
                  </a:lnTo>
                  <a:lnTo>
                    <a:pt x="1" y="23"/>
                  </a:lnTo>
                  <a:lnTo>
                    <a:pt x="0" y="23"/>
                  </a:lnTo>
                  <a:lnTo>
                    <a:pt x="0" y="23"/>
                  </a:lnTo>
                  <a:lnTo>
                    <a:pt x="0" y="24"/>
                  </a:lnTo>
                  <a:lnTo>
                    <a:pt x="0" y="24"/>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Freeform 82"/>
            <p:cNvSpPr>
              <a:spLocks/>
            </p:cNvSpPr>
            <p:nvPr/>
          </p:nvSpPr>
          <p:spPr bwMode="auto">
            <a:xfrm>
              <a:off x="9677400" y="4778375"/>
              <a:ext cx="12700" cy="273050"/>
            </a:xfrm>
            <a:custGeom>
              <a:avLst/>
              <a:gdLst>
                <a:gd name="T0" fmla="*/ 11 w 16"/>
                <a:gd name="T1" fmla="*/ 0 h 345"/>
                <a:gd name="T2" fmla="*/ 8 w 16"/>
                <a:gd name="T3" fmla="*/ 85 h 345"/>
                <a:gd name="T4" fmla="*/ 3 w 16"/>
                <a:gd name="T5" fmla="*/ 171 h 345"/>
                <a:gd name="T6" fmla="*/ 0 w 16"/>
                <a:gd name="T7" fmla="*/ 256 h 345"/>
                <a:gd name="T8" fmla="*/ 3 w 16"/>
                <a:gd name="T9" fmla="*/ 341 h 345"/>
                <a:gd name="T10" fmla="*/ 4 w 16"/>
                <a:gd name="T11" fmla="*/ 345 h 345"/>
                <a:gd name="T12" fmla="*/ 8 w 16"/>
                <a:gd name="T13" fmla="*/ 343 h 345"/>
                <a:gd name="T14" fmla="*/ 10 w 16"/>
                <a:gd name="T15" fmla="*/ 340 h 345"/>
                <a:gd name="T16" fmla="*/ 12 w 16"/>
                <a:gd name="T17" fmla="*/ 337 h 345"/>
                <a:gd name="T18" fmla="*/ 16 w 16"/>
                <a:gd name="T19" fmla="*/ 252 h 345"/>
                <a:gd name="T20" fmla="*/ 16 w 16"/>
                <a:gd name="T21" fmla="*/ 168 h 345"/>
                <a:gd name="T22" fmla="*/ 15 w 16"/>
                <a:gd name="T23" fmla="*/ 84 h 345"/>
                <a:gd name="T24" fmla="*/ 12 w 16"/>
                <a:gd name="T25" fmla="*/ 0 h 345"/>
                <a:gd name="T26" fmla="*/ 12 w 16"/>
                <a:gd name="T27" fmla="*/ 0 h 345"/>
                <a:gd name="T28" fmla="*/ 12 w 16"/>
                <a:gd name="T29" fmla="*/ 0 h 345"/>
                <a:gd name="T30" fmla="*/ 11 w 16"/>
                <a:gd name="T31" fmla="*/ 0 h 345"/>
                <a:gd name="T32" fmla="*/ 11 w 16"/>
                <a:gd name="T33" fmla="*/ 0 h 345"/>
                <a:gd name="T34" fmla="*/ 11 w 16"/>
                <a:gd name="T35"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345">
                  <a:moveTo>
                    <a:pt x="11" y="0"/>
                  </a:moveTo>
                  <a:lnTo>
                    <a:pt x="8" y="85"/>
                  </a:lnTo>
                  <a:lnTo>
                    <a:pt x="3" y="171"/>
                  </a:lnTo>
                  <a:lnTo>
                    <a:pt x="0" y="256"/>
                  </a:lnTo>
                  <a:lnTo>
                    <a:pt x="3" y="341"/>
                  </a:lnTo>
                  <a:lnTo>
                    <a:pt x="4" y="345"/>
                  </a:lnTo>
                  <a:lnTo>
                    <a:pt x="8" y="343"/>
                  </a:lnTo>
                  <a:lnTo>
                    <a:pt x="10" y="340"/>
                  </a:lnTo>
                  <a:lnTo>
                    <a:pt x="12" y="337"/>
                  </a:lnTo>
                  <a:lnTo>
                    <a:pt x="16" y="252"/>
                  </a:lnTo>
                  <a:lnTo>
                    <a:pt x="16" y="168"/>
                  </a:lnTo>
                  <a:lnTo>
                    <a:pt x="15" y="84"/>
                  </a:lnTo>
                  <a:lnTo>
                    <a:pt x="12" y="0"/>
                  </a:lnTo>
                  <a:lnTo>
                    <a:pt x="12" y="0"/>
                  </a:lnTo>
                  <a:lnTo>
                    <a:pt x="12" y="0"/>
                  </a:lnTo>
                  <a:lnTo>
                    <a:pt x="11" y="0"/>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1905000" y="1524000"/>
            <a:ext cx="5562600" cy="461665"/>
          </a:xfrm>
          <a:prstGeom prst="rect">
            <a:avLst/>
          </a:prstGeom>
          <a:noFill/>
        </p:spPr>
        <p:txBody>
          <a:bodyPr wrap="square" rtlCol="0">
            <a:spAutoFit/>
          </a:bodyPr>
          <a:lstStyle/>
          <a:p>
            <a:pPr algn="ctr"/>
            <a:r>
              <a:rPr lang="en-US" sz="2400" dirty="0"/>
              <a:t>Day six, flood, tower of Babel</a:t>
            </a:r>
          </a:p>
        </p:txBody>
      </p:sp>
      <p:sp>
        <p:nvSpPr>
          <p:cNvPr id="34" name="TextBox 33"/>
          <p:cNvSpPr txBox="1"/>
          <p:nvPr/>
        </p:nvSpPr>
        <p:spPr>
          <a:xfrm>
            <a:off x="0" y="3676016"/>
            <a:ext cx="1905000" cy="461665"/>
          </a:xfrm>
          <a:prstGeom prst="rect">
            <a:avLst/>
          </a:prstGeom>
          <a:noFill/>
        </p:spPr>
        <p:txBody>
          <a:bodyPr wrap="square" rtlCol="0">
            <a:spAutoFit/>
          </a:bodyPr>
          <a:lstStyle/>
          <a:p>
            <a:pPr algn="ctr"/>
            <a:r>
              <a:rPr lang="en-US" sz="2400" dirty="0"/>
              <a:t>Day 3, 5, 6</a:t>
            </a:r>
          </a:p>
        </p:txBody>
      </p:sp>
      <p:sp>
        <p:nvSpPr>
          <p:cNvPr id="35" name="TextBox 34"/>
          <p:cNvSpPr txBox="1"/>
          <p:nvPr/>
        </p:nvSpPr>
        <p:spPr>
          <a:xfrm>
            <a:off x="7239000" y="3657600"/>
            <a:ext cx="1905000" cy="830997"/>
          </a:xfrm>
          <a:prstGeom prst="rect">
            <a:avLst/>
          </a:prstGeom>
          <a:noFill/>
        </p:spPr>
        <p:txBody>
          <a:bodyPr wrap="square" rtlCol="0">
            <a:spAutoFit/>
          </a:bodyPr>
          <a:lstStyle/>
          <a:p>
            <a:pPr algn="ctr"/>
            <a:r>
              <a:rPr lang="en-US" sz="2400" dirty="0"/>
              <a:t>Day 3, </a:t>
            </a:r>
            <a:br>
              <a:rPr lang="en-US" sz="2400" dirty="0"/>
            </a:br>
            <a:r>
              <a:rPr lang="en-US" sz="2400" dirty="0"/>
              <a:t>Flood</a:t>
            </a:r>
          </a:p>
        </p:txBody>
      </p:sp>
      <p:sp>
        <p:nvSpPr>
          <p:cNvPr id="36" name="TextBox 35"/>
          <p:cNvSpPr txBox="1"/>
          <p:nvPr/>
        </p:nvSpPr>
        <p:spPr>
          <a:xfrm>
            <a:off x="1905000" y="5939135"/>
            <a:ext cx="5562600" cy="461665"/>
          </a:xfrm>
          <a:prstGeom prst="rect">
            <a:avLst/>
          </a:prstGeom>
          <a:noFill/>
        </p:spPr>
        <p:txBody>
          <a:bodyPr wrap="square" rtlCol="0">
            <a:spAutoFit/>
          </a:bodyPr>
          <a:lstStyle/>
          <a:p>
            <a:pPr algn="ctr"/>
            <a:r>
              <a:rPr lang="en-US" sz="2400" dirty="0"/>
              <a:t>Day 4</a:t>
            </a:r>
          </a:p>
        </p:txBody>
      </p:sp>
    </p:spTree>
    <p:extLst>
      <p:ext uri="{BB962C8B-B14F-4D97-AF65-F5344CB8AC3E}">
        <p14:creationId xmlns:p14="http://schemas.microsoft.com/office/powerpoint/2010/main" val="857046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317"/>
                                        </p:tgtEl>
                                        <p:attrNameLst>
                                          <p:attrName>style.visibility</p:attrName>
                                        </p:attrNameLst>
                                      </p:cBhvr>
                                      <p:to>
                                        <p:strVal val="visible"/>
                                      </p:to>
                                    </p:set>
                                    <p:anim calcmode="lin" valueType="num">
                                      <p:cBhvr>
                                        <p:cTn id="7" dur="1000" fill="hold"/>
                                        <p:tgtEl>
                                          <p:spTgt spid="11317"/>
                                        </p:tgtEl>
                                        <p:attrNameLst>
                                          <p:attrName>ppt_w</p:attrName>
                                        </p:attrNameLst>
                                      </p:cBhvr>
                                      <p:tavLst>
                                        <p:tav tm="0">
                                          <p:val>
                                            <p:fltVal val="0"/>
                                          </p:val>
                                        </p:tav>
                                        <p:tav tm="100000">
                                          <p:val>
                                            <p:strVal val="#ppt_w"/>
                                          </p:val>
                                        </p:tav>
                                      </p:tavLst>
                                    </p:anim>
                                    <p:anim calcmode="lin" valueType="num">
                                      <p:cBhvr>
                                        <p:cTn id="8" dur="1000" fill="hold"/>
                                        <p:tgtEl>
                                          <p:spTgt spid="11317"/>
                                        </p:tgtEl>
                                        <p:attrNameLst>
                                          <p:attrName>ppt_h</p:attrName>
                                        </p:attrNameLst>
                                      </p:cBhvr>
                                      <p:tavLst>
                                        <p:tav tm="0">
                                          <p:val>
                                            <p:fltVal val="0"/>
                                          </p:val>
                                        </p:tav>
                                        <p:tav tm="100000">
                                          <p:val>
                                            <p:strVal val="#ppt_h"/>
                                          </p:val>
                                        </p:tav>
                                      </p:tavLst>
                                    </p:anim>
                                    <p:anim calcmode="lin" valueType="num">
                                      <p:cBhvr>
                                        <p:cTn id="9" dur="1000" fill="hold"/>
                                        <p:tgtEl>
                                          <p:spTgt spid="11317"/>
                                        </p:tgtEl>
                                        <p:attrNameLst>
                                          <p:attrName>style.rotation</p:attrName>
                                        </p:attrNameLst>
                                      </p:cBhvr>
                                      <p:tavLst>
                                        <p:tav tm="0">
                                          <p:val>
                                            <p:fltVal val="90"/>
                                          </p:val>
                                        </p:tav>
                                        <p:tav tm="100000">
                                          <p:val>
                                            <p:fltVal val="0"/>
                                          </p:val>
                                        </p:tav>
                                      </p:tavLst>
                                    </p:anim>
                                    <p:animEffect transition="in" filter="fade">
                                      <p:cBhvr>
                                        <p:cTn id="10" dur="1000"/>
                                        <p:tgtEl>
                                          <p:spTgt spid="1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Makes A Difference:</a:t>
            </a:r>
          </a:p>
        </p:txBody>
      </p:sp>
      <p:sp>
        <p:nvSpPr>
          <p:cNvPr id="3" name="Content Placeholder 2"/>
          <p:cNvSpPr>
            <a:spLocks noGrp="1"/>
          </p:cNvSpPr>
          <p:nvPr>
            <p:ph idx="1"/>
          </p:nvPr>
        </p:nvSpPr>
        <p:spPr/>
        <p:txBody>
          <a:bodyPr/>
          <a:lstStyle/>
          <a:p>
            <a:pPr marL="240030" indent="-514350">
              <a:buFont typeface="+mj-lt"/>
              <a:buAutoNum type="arabicPeriod"/>
            </a:pPr>
            <a:r>
              <a:rPr lang="en-US" b="1" dirty="0"/>
              <a:t>On how we view ourselves and each other</a:t>
            </a:r>
          </a:p>
          <a:p>
            <a:pPr marL="240030" indent="-514350">
              <a:buFont typeface="+mj-lt"/>
              <a:buAutoNum type="arabicPeriod"/>
            </a:pPr>
            <a:r>
              <a:rPr lang="en-US" b="1" dirty="0"/>
              <a:t>On how we view others</a:t>
            </a:r>
          </a:p>
          <a:p>
            <a:pPr marL="240030" indent="-514350">
              <a:buFont typeface="+mj-lt"/>
              <a:buAutoNum type="arabicPeriod"/>
            </a:pPr>
            <a:r>
              <a:rPr lang="en-US" b="1" dirty="0"/>
              <a:t>On how we view the authority of the Bible</a:t>
            </a:r>
          </a:p>
          <a:p>
            <a:pPr marL="240030" indent="-514350">
              <a:buFont typeface="+mj-lt"/>
              <a:buAutoNum type="arabicPeriod"/>
            </a:pPr>
            <a:r>
              <a:rPr lang="en-US" b="1" dirty="0">
                <a:effectLst>
                  <a:glow rad="63500">
                    <a:schemeClr val="accent3">
                      <a:satMod val="175000"/>
                      <a:alpha val="40000"/>
                    </a:schemeClr>
                  </a:glow>
                </a:effectLst>
              </a:rPr>
              <a:t>On how we view death</a:t>
            </a:r>
          </a:p>
        </p:txBody>
      </p:sp>
      <p:sp>
        <p:nvSpPr>
          <p:cNvPr id="5" name="TextBox 4"/>
          <p:cNvSpPr txBox="1"/>
          <p:nvPr/>
        </p:nvSpPr>
        <p:spPr>
          <a:xfrm>
            <a:off x="228600" y="73967"/>
            <a:ext cx="861485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rgbClr val="C00000"/>
                </a:solidFill>
              </a:rPr>
              <a:t>Does it make a difference if one believes in evolution or creation?</a:t>
            </a:r>
          </a:p>
        </p:txBody>
      </p:sp>
    </p:spTree>
    <p:extLst>
      <p:ext uri="{BB962C8B-B14F-4D97-AF65-F5344CB8AC3E}">
        <p14:creationId xmlns:p14="http://schemas.microsoft.com/office/powerpoint/2010/main" val="3109038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08821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71"/>
            <a:ext cx="9144000" cy="6784258"/>
          </a:xfrm>
          <a:prstGeom prst="rect">
            <a:avLst/>
          </a:prstGeom>
        </p:spPr>
      </p:pic>
    </p:spTree>
    <p:extLst>
      <p:ext uri="{BB962C8B-B14F-4D97-AF65-F5344CB8AC3E}">
        <p14:creationId xmlns:p14="http://schemas.microsoft.com/office/powerpoint/2010/main" val="598905214"/>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tx1"/>
                </a:solidFill>
                <a:effectLst>
                  <a:outerShdw blurRad="38100" dist="38100" dir="2700000" algn="tl">
                    <a:srgbClr val="000000"/>
                  </a:outerShdw>
                </a:effectLst>
              </a:rPr>
              <a:t>Hear the Word of God---</a:t>
            </a:r>
            <a:r>
              <a:rPr lang="en-US" sz="2800" b="1" dirty="0">
                <a:solidFill>
                  <a:schemeClr val="tx1"/>
                </a:solidFill>
                <a:effectLst>
                  <a:outerShdw blurRad="38100" dist="38100" dir="2700000" algn="tl">
                    <a:srgbClr val="000000"/>
                  </a:outerShdw>
                </a:effectLst>
              </a:rPr>
              <a:t>Rom. 10:17</a:t>
            </a:r>
          </a:p>
          <a:p>
            <a:pPr>
              <a:buFont typeface="Arial" pitchFamily="34" charset="0"/>
              <a:buChar char="•"/>
            </a:pPr>
            <a:r>
              <a:rPr lang="en-US" sz="3200" b="1" dirty="0">
                <a:solidFill>
                  <a:schemeClr val="tx1"/>
                </a:solidFill>
                <a:effectLst>
                  <a:outerShdw blurRad="38100" dist="38100" dir="2700000" algn="tl">
                    <a:srgbClr val="000000"/>
                  </a:outerShdw>
                </a:effectLst>
              </a:rPr>
              <a:t>Believing In Your Heart---</a:t>
            </a:r>
            <a:r>
              <a:rPr lang="en-US" sz="2800" b="1" dirty="0">
                <a:solidFill>
                  <a:schemeClr val="tx1"/>
                </a:solidFill>
                <a:effectLst>
                  <a:outerShdw blurRad="38100" dist="38100" dir="2700000" algn="tl">
                    <a:srgbClr val="000000"/>
                  </a:outerShdw>
                </a:effectLst>
              </a:rPr>
              <a:t>Heb. 11:6</a:t>
            </a:r>
          </a:p>
          <a:p>
            <a:pPr>
              <a:buFont typeface="Arial" pitchFamily="34" charset="0"/>
              <a:buChar char="•"/>
            </a:pPr>
            <a:r>
              <a:rPr lang="en-US" sz="3200" b="1" dirty="0">
                <a:solidFill>
                  <a:schemeClr val="tx1"/>
                </a:solidFill>
                <a:effectLst>
                  <a:outerShdw blurRad="38100" dist="38100" dir="2700000" algn="tl">
                    <a:srgbClr val="000000"/>
                  </a:outerShdw>
                </a:effectLst>
              </a:rPr>
              <a:t>Repenting Of Your Sins---</a:t>
            </a:r>
            <a:r>
              <a:rPr lang="en-US" sz="2800" b="1" dirty="0">
                <a:solidFill>
                  <a:schemeClr val="tx1"/>
                </a:solidFill>
                <a:effectLst>
                  <a:outerShdw blurRad="38100" dist="38100" dir="2700000" algn="tl">
                    <a:srgbClr val="000000"/>
                  </a:outerShdw>
                </a:effectLst>
              </a:rPr>
              <a:t>Acts 2:38</a:t>
            </a:r>
          </a:p>
          <a:p>
            <a:pPr>
              <a:buFont typeface="Arial" pitchFamily="34" charset="0"/>
              <a:buChar char="•"/>
            </a:pPr>
            <a:r>
              <a:rPr lang="en-US" sz="3200" b="1" dirty="0">
                <a:solidFill>
                  <a:schemeClr val="tx1"/>
                </a:solidFill>
                <a:effectLst>
                  <a:outerShdw blurRad="38100" dist="38100" dir="2700000" algn="tl">
                    <a:srgbClr val="000000"/>
                  </a:outerShdw>
                </a:effectLst>
              </a:rPr>
              <a:t>Confess That Christ Is The Son of God---                </a:t>
            </a:r>
            <a:r>
              <a:rPr lang="en-US" sz="2800" b="1" dirty="0">
                <a:solidFill>
                  <a:schemeClr val="tx1"/>
                </a:solidFill>
                <a:effectLst>
                  <a:outerShdw blurRad="38100" dist="38100" dir="2700000" algn="tl">
                    <a:srgbClr val="000000"/>
                  </a:outerShdw>
                </a:effectLst>
              </a:rPr>
              <a:t>Rom. 10:10; Acts 8:37</a:t>
            </a:r>
          </a:p>
          <a:p>
            <a:pPr>
              <a:buFont typeface="Arial" pitchFamily="34" charset="0"/>
              <a:buChar char="•"/>
            </a:pPr>
            <a:r>
              <a:rPr lang="en-US" sz="3200" b="1" dirty="0">
                <a:solidFill>
                  <a:schemeClr val="tx1"/>
                </a:solidFill>
                <a:effectLst>
                  <a:outerShdw blurRad="38100" dist="38100" dir="2700000" algn="tl">
                    <a:srgbClr val="000000"/>
                  </a:outerShdw>
                </a:effectLst>
              </a:rPr>
              <a:t>Be Baptized Into Christ---</a:t>
            </a:r>
            <a:r>
              <a:rPr lang="en-US" sz="2800" b="1" dirty="0">
                <a:solidFill>
                  <a:schemeClr val="tx1"/>
                </a:solidFill>
                <a:effectLst>
                  <a:outerShdw blurRad="38100" dist="38100" dir="2700000" algn="tl">
                    <a:srgbClr val="000000"/>
                  </a:outerShdw>
                </a:effectLst>
              </a:rPr>
              <a:t>Gal. 3:26-29</a:t>
            </a:r>
          </a:p>
          <a:p>
            <a:pPr>
              <a:buFont typeface="Arial" pitchFamily="34" charset="0"/>
              <a:buChar char="•"/>
            </a:pPr>
            <a:r>
              <a:rPr lang="en-US" sz="3200" b="1" dirty="0">
                <a:solidFill>
                  <a:schemeClr val="tx1"/>
                </a:solidFill>
                <a:effectLst>
                  <a:outerShdw blurRad="38100" dist="38100" dir="2700000" algn="tl">
                    <a:srgbClr val="000000"/>
                  </a:outerShdw>
                </a:effectLst>
              </a:rPr>
              <a:t>Be Faithful Until Death---</a:t>
            </a:r>
            <a:r>
              <a:rPr lang="en-US" sz="2800" b="1" dirty="0">
                <a:solidFill>
                  <a:schemeClr val="tx1"/>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THE PLAN FOR</a:t>
            </a:r>
          </a:p>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YOUR SALVATION</a:t>
            </a: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2229966331"/>
      </p:ext>
    </p:extLst>
  </p:cSld>
  <p:clrMapOvr>
    <a:masterClrMapping/>
  </p:clrMapOvr>
  <p:transition spd="med">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600200"/>
            <a:ext cx="8229600" cy="4525963"/>
          </a:xfrm>
        </p:spPr>
        <p:txBody>
          <a:bodyPr>
            <a:normAutofit/>
          </a:bodyPr>
          <a:lstStyle/>
          <a:p>
            <a:pPr indent="0">
              <a:buNone/>
            </a:pPr>
            <a:r>
              <a:rPr lang="en-US" sz="3600" dirty="0"/>
              <a:t>Beware lest anyone cheat you through philosophy and empty deceit, according to the tradition of men, according to the basic principles of the world, and not according to Christ.</a:t>
            </a:r>
          </a:p>
        </p:txBody>
      </p:sp>
      <p:sp>
        <p:nvSpPr>
          <p:cNvPr id="4" name="Rectangle 3"/>
          <p:cNvSpPr/>
          <p:nvPr/>
        </p:nvSpPr>
        <p:spPr>
          <a:xfrm>
            <a:off x="685800" y="4907122"/>
            <a:ext cx="4936672" cy="1265078"/>
          </a:xfrm>
          <a:prstGeom prst="rect">
            <a:avLst/>
          </a:prstGeom>
        </p:spPr>
        <p:txBody>
          <a:bodyPr wrap="none">
            <a:prstTxWarp prst="textPlain">
              <a:avLst/>
            </a:prstTxWarp>
            <a:spAutoFit/>
          </a:bodyPr>
          <a:lstStyle/>
          <a:p>
            <a:pPr lvl="0" algn="r">
              <a:buClr>
                <a:srgbClr val="C00000"/>
              </a:buClr>
              <a:buSzPct val="80000"/>
            </a:pPr>
            <a:r>
              <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Colossians 2:8</a:t>
            </a:r>
          </a:p>
        </p:txBody>
      </p:sp>
    </p:spTree>
    <p:extLst>
      <p:ext uri="{BB962C8B-B14F-4D97-AF65-F5344CB8AC3E}">
        <p14:creationId xmlns:p14="http://schemas.microsoft.com/office/powerpoint/2010/main" val="1603366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125" y="3048000"/>
            <a:ext cx="5807075" cy="2609850"/>
          </a:xfrm>
        </p:spPr>
        <p:txBody>
          <a:bodyPr/>
          <a:lstStyle/>
          <a:p>
            <a:r>
              <a:rPr lang="en-US" dirty="0">
                <a:solidFill>
                  <a:srgbClr val="C00000"/>
                </a:solidFill>
              </a:rPr>
              <a:t>EVOLUTION</a:t>
            </a:r>
            <a:br>
              <a:rPr lang="en-US" dirty="0"/>
            </a:br>
            <a:r>
              <a:rPr lang="en-US" dirty="0">
                <a:solidFill>
                  <a:schemeClr val="tx1"/>
                </a:solidFill>
              </a:rPr>
              <a:t>or</a:t>
            </a:r>
            <a:br>
              <a:rPr lang="en-US" dirty="0"/>
            </a:br>
            <a:r>
              <a:rPr lang="en-US" dirty="0">
                <a:solidFill>
                  <a:schemeClr val="accent3">
                    <a:lumMod val="75000"/>
                  </a:schemeClr>
                </a:solidFill>
              </a:rPr>
              <a:t>CREATION?</a:t>
            </a:r>
          </a:p>
        </p:txBody>
      </p:sp>
      <p:sp>
        <p:nvSpPr>
          <p:cNvPr id="3" name="Subtitle 2"/>
          <p:cNvSpPr>
            <a:spLocks noGrp="1"/>
          </p:cNvSpPr>
          <p:nvPr>
            <p:ph type="subTitle" idx="1"/>
          </p:nvPr>
        </p:nvSpPr>
        <p:spPr>
          <a:xfrm>
            <a:off x="2438400" y="533401"/>
            <a:ext cx="6400800" cy="1066800"/>
          </a:xfrm>
          <a:prstGeom prst="wedgeRectCallout">
            <a:avLst>
              <a:gd name="adj1" fmla="val -57463"/>
              <a:gd name="adj2" fmla="val 52851"/>
            </a:avLst>
          </a:prstGeo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a:t>Why do some believe in evolution?</a:t>
            </a:r>
          </a:p>
          <a:p>
            <a:r>
              <a:rPr lang="en-US" dirty="0"/>
              <a:t>Does it make any difference?</a:t>
            </a:r>
          </a:p>
          <a:p>
            <a:r>
              <a:rPr lang="en-US" dirty="0"/>
              <a:t>Can we really know which is true?</a:t>
            </a:r>
          </a:p>
          <a:p>
            <a:endParaRPr lang="en-US" dirty="0"/>
          </a:p>
        </p:txBody>
      </p:sp>
      <p:sp>
        <p:nvSpPr>
          <p:cNvPr id="4" name="TextBox 3"/>
          <p:cNvSpPr txBox="1"/>
          <p:nvPr/>
        </p:nvSpPr>
        <p:spPr>
          <a:xfrm>
            <a:off x="0" y="6553200"/>
            <a:ext cx="9144000" cy="369332"/>
          </a:xfrm>
          <a:prstGeom prst="rect">
            <a:avLst/>
          </a:prstGeom>
          <a:noFill/>
        </p:spPr>
        <p:txBody>
          <a:bodyPr wrap="square" rtlCol="0">
            <a:spAutoFit/>
          </a:bodyPr>
          <a:lstStyle/>
          <a:p>
            <a:pPr algn="ctr"/>
            <a:r>
              <a:rPr lang="en-US" i="1" dirty="0">
                <a:solidFill>
                  <a:prstClr val="black"/>
                </a:solidFill>
              </a:rPr>
              <a:t>All verses are from the </a:t>
            </a:r>
            <a:r>
              <a:rPr lang="en-US" i="1" dirty="0" err="1">
                <a:solidFill>
                  <a:prstClr val="black"/>
                </a:solidFill>
              </a:rPr>
              <a:t>NKJV</a:t>
            </a:r>
            <a:r>
              <a:rPr lang="en-US" i="1" dirty="0">
                <a:solidFill>
                  <a:prstClr val="black"/>
                </a:solidFill>
              </a:rPr>
              <a:t> unless noted.</a:t>
            </a:r>
          </a:p>
        </p:txBody>
      </p:sp>
      <p:pic>
        <p:nvPicPr>
          <p:cNvPr id="5"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609600" y="1371599"/>
            <a:ext cx="2041525" cy="5343491"/>
          </a:xfrm>
          <a:prstGeom prst="rect">
            <a:avLst/>
          </a:prstGeom>
          <a:noFill/>
        </p:spPr>
      </p:pic>
    </p:spTree>
    <p:extLst>
      <p:ext uri="{BB962C8B-B14F-4D97-AF65-F5344CB8AC3E}">
        <p14:creationId xmlns:p14="http://schemas.microsoft.com/office/powerpoint/2010/main" val="4279603952"/>
      </p:ext>
    </p:extLst>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Much Misinformation</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Evolution Exalted, “So evolution is ‘just a theory’ the same way that the theory of plate tectonics and the germ theory of disease are just theories. And gravity.” </a:t>
            </a:r>
            <a:r>
              <a:rPr lang="en-US" sz="2000" dirty="0"/>
              <a:t>(http://www.strangescience.net/evolution.htm)</a:t>
            </a:r>
          </a:p>
          <a:p>
            <a:pPr lvl="1"/>
            <a:r>
              <a:rPr lang="en-US" sz="2800" b="1" dirty="0"/>
              <a:t>NOT SO!</a:t>
            </a:r>
          </a:p>
          <a:p>
            <a:pPr lvl="1"/>
            <a:r>
              <a:rPr lang="en-US" sz="2800" dirty="0"/>
              <a:t>We “observe” the repeatable effects of “germs,” “tectonics,” and “gravity.”</a:t>
            </a:r>
          </a:p>
          <a:p>
            <a:pPr lvl="1"/>
            <a:r>
              <a:rPr lang="en-US" sz="2800" dirty="0"/>
              <a:t>We do not “observe” fish evolving into reptiles, reptiles into birds, etc., etc.!</a:t>
            </a:r>
          </a:p>
          <a:p>
            <a:pPr lvl="1"/>
            <a:r>
              <a:rPr lang="en-US" sz="2800" b="1" dirty="0">
                <a:solidFill>
                  <a:srgbClr val="C00000"/>
                </a:solidFill>
              </a:rPr>
              <a:t>If evolution is “too slow” to observe, then evolutionists believe in the unseen!</a:t>
            </a:r>
          </a:p>
        </p:txBody>
      </p:sp>
    </p:spTree>
    <p:extLst>
      <p:ext uri="{BB962C8B-B14F-4D97-AF65-F5344CB8AC3E}">
        <p14:creationId xmlns:p14="http://schemas.microsoft.com/office/powerpoint/2010/main" val="339300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Same Data Interpreted Differently</a:t>
            </a:r>
          </a:p>
        </p:txBody>
      </p:sp>
      <p:sp>
        <p:nvSpPr>
          <p:cNvPr id="7" name="Text Placeholder 6"/>
          <p:cNvSpPr>
            <a:spLocks noGrp="1"/>
          </p:cNvSpPr>
          <p:nvPr>
            <p:ph type="body" idx="1"/>
          </p:nvPr>
        </p:nvSpPr>
        <p:spPr/>
        <p:txBody>
          <a:bodyPr/>
          <a:lstStyle/>
          <a:p>
            <a:r>
              <a:rPr lang="en-US" dirty="0"/>
              <a:t>Evolutionist:</a:t>
            </a:r>
          </a:p>
        </p:txBody>
      </p:sp>
      <p:sp>
        <p:nvSpPr>
          <p:cNvPr id="5" name="Content Placeholder 4"/>
          <p:cNvSpPr>
            <a:spLocks noGrp="1"/>
          </p:cNvSpPr>
          <p:nvPr>
            <p:ph sz="half" idx="2"/>
          </p:nvPr>
        </p:nvSpPr>
        <p:spPr/>
        <p:txBody>
          <a:bodyPr>
            <a:normAutofit/>
          </a:bodyPr>
          <a:lstStyle/>
          <a:p>
            <a:r>
              <a:rPr lang="en-US" sz="3200" dirty="0"/>
              <a:t>“Great evidence for a common descent!”</a:t>
            </a:r>
          </a:p>
        </p:txBody>
      </p:sp>
      <p:sp>
        <p:nvSpPr>
          <p:cNvPr id="8" name="Text Placeholder 7"/>
          <p:cNvSpPr>
            <a:spLocks noGrp="1"/>
          </p:cNvSpPr>
          <p:nvPr>
            <p:ph type="body" sz="quarter" idx="3"/>
          </p:nvPr>
        </p:nvSpPr>
        <p:spPr/>
        <p:txBody>
          <a:bodyPr/>
          <a:lstStyle/>
          <a:p>
            <a:r>
              <a:rPr lang="en-US" dirty="0"/>
              <a:t>Creationist:</a:t>
            </a:r>
          </a:p>
        </p:txBody>
      </p:sp>
      <p:sp>
        <p:nvSpPr>
          <p:cNvPr id="6" name="Content Placeholder 5"/>
          <p:cNvSpPr>
            <a:spLocks noGrp="1"/>
          </p:cNvSpPr>
          <p:nvPr>
            <p:ph sz="quarter" idx="4"/>
          </p:nvPr>
        </p:nvSpPr>
        <p:spPr/>
        <p:txBody>
          <a:bodyPr>
            <a:normAutofit/>
          </a:bodyPr>
          <a:lstStyle/>
          <a:p>
            <a:r>
              <a:rPr lang="en-US" sz="3200" dirty="0"/>
              <a:t>“Great evidence of a common designer!”</a:t>
            </a:r>
          </a:p>
        </p:txBody>
      </p:sp>
      <p:pic>
        <p:nvPicPr>
          <p:cNvPr id="1028" name="Picture 4" descr="http://www.strangescience.net/pics/ev_arm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399"/>
            <a:ext cx="6781801" cy="271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7106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Same Data Interpreted Differently</a:t>
            </a:r>
          </a:p>
        </p:txBody>
      </p:sp>
      <p:sp>
        <p:nvSpPr>
          <p:cNvPr id="5" name="Content Placeholder 4"/>
          <p:cNvSpPr>
            <a:spLocks noGrp="1"/>
          </p:cNvSpPr>
          <p:nvPr>
            <p:ph idx="1"/>
          </p:nvPr>
        </p:nvSpPr>
        <p:spPr>
          <a:xfrm>
            <a:off x="457200" y="2133601"/>
            <a:ext cx="8229600" cy="3048000"/>
          </a:xfrm>
        </p:spPr>
        <p:txBody>
          <a:bodyPr>
            <a:normAutofit/>
          </a:bodyPr>
          <a:lstStyle/>
          <a:p>
            <a:r>
              <a:rPr lang="en-US" sz="3200" dirty="0"/>
              <a:t>“Humans have bred dogs, birds, cows and corn to their desires for hundreds, if not thousands, of years. If farmers and breeders could bring about such big changes in the short time span of recorded history, what could nature do?” </a:t>
            </a:r>
            <a:r>
              <a:rPr lang="en-US" sz="2200" dirty="0"/>
              <a:t>(www.strangescience.net/evolution.htm)</a:t>
            </a:r>
          </a:p>
        </p:txBody>
      </p:sp>
      <p:sp>
        <p:nvSpPr>
          <p:cNvPr id="7" name="Text Placeholder 6"/>
          <p:cNvSpPr>
            <a:spLocks noGrp="1"/>
          </p:cNvSpPr>
          <p:nvPr>
            <p:ph type="body" idx="4294967295"/>
          </p:nvPr>
        </p:nvSpPr>
        <p:spPr>
          <a:xfrm>
            <a:off x="0" y="1535113"/>
            <a:ext cx="3048000" cy="522287"/>
          </a:xfrm>
        </p:spPr>
        <p:style>
          <a:lnRef idx="3">
            <a:schemeClr val="lt1"/>
          </a:lnRef>
          <a:fillRef idx="1">
            <a:schemeClr val="dk1"/>
          </a:fillRef>
          <a:effectRef idx="1">
            <a:schemeClr val="dk1"/>
          </a:effectRef>
          <a:fontRef idx="minor">
            <a:schemeClr val="lt1"/>
          </a:fontRef>
        </p:style>
        <p:txBody>
          <a:bodyPr>
            <a:normAutofit/>
          </a:bodyPr>
          <a:lstStyle/>
          <a:p>
            <a:pPr indent="0" algn="r">
              <a:buNone/>
            </a:pPr>
            <a:r>
              <a:rPr lang="en-US" b="1" dirty="0"/>
              <a:t>The Evolutionist</a:t>
            </a:r>
          </a:p>
        </p:txBody>
      </p:sp>
      <p:pic>
        <p:nvPicPr>
          <p:cNvPr id="2051" name="Picture 3" descr="C:\Users\Steven\AppData\Local\Microsoft\Windows\Temporary Internet Files\Content.IE5\FQ9N5FND\MP90044863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41" b="30452"/>
          <a:stretch/>
        </p:blipFill>
        <p:spPr bwMode="auto">
          <a:xfrm>
            <a:off x="7502287" y="5364597"/>
            <a:ext cx="1556804" cy="14649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n\AppData\Local\Microsoft\Windows\Temporary Internet Files\Content.IE5\WCLR0ZP7\MP90022777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685"/>
          <a:stretch/>
        </p:blipFill>
        <p:spPr bwMode="auto">
          <a:xfrm>
            <a:off x="381000" y="5364596"/>
            <a:ext cx="1676400" cy="14802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even\AppData\Local\Microsoft\Windows\Temporary Internet Files\Content.IE5\FQ9N5FND\MC90043544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33999" y="5253075"/>
            <a:ext cx="1376361" cy="1576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ven\AppData\Local\Microsoft\Windows\Temporary Internet Files\Content.IE5\WCLR0ZP7\MC900332396[1].wm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59" t="6279" r="11681" b="11191"/>
          <a:stretch/>
        </p:blipFill>
        <p:spPr bwMode="auto">
          <a:xfrm>
            <a:off x="2971800" y="5284042"/>
            <a:ext cx="1600200" cy="155000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133600" y="5721591"/>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648200" y="5638800"/>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705600" y="5679964"/>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96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Same Data Interpreted Differently</a:t>
            </a:r>
          </a:p>
        </p:txBody>
      </p:sp>
      <p:sp>
        <p:nvSpPr>
          <p:cNvPr id="5" name="Content Placeholder 4"/>
          <p:cNvSpPr>
            <a:spLocks noGrp="1"/>
          </p:cNvSpPr>
          <p:nvPr>
            <p:ph idx="1"/>
          </p:nvPr>
        </p:nvSpPr>
        <p:spPr>
          <a:xfrm>
            <a:off x="457200" y="2133600"/>
            <a:ext cx="8229600" cy="3230995"/>
          </a:xfrm>
        </p:spPr>
        <p:txBody>
          <a:bodyPr>
            <a:normAutofit/>
          </a:bodyPr>
          <a:lstStyle/>
          <a:p>
            <a:pPr marL="240030" indent="-514350">
              <a:buFont typeface="+mj-lt"/>
              <a:buAutoNum type="arabicPeriod"/>
            </a:pPr>
            <a:r>
              <a:rPr lang="en-US" sz="3200" dirty="0"/>
              <a:t>The same kind of animal</a:t>
            </a:r>
          </a:p>
          <a:p>
            <a:pPr marL="240030" indent="-514350">
              <a:buFont typeface="+mj-lt"/>
              <a:buAutoNum type="arabicPeriod"/>
            </a:pPr>
            <a:r>
              <a:rPr lang="en-US" sz="3200" dirty="0"/>
              <a:t>The variation of genetic information that exists within the kind is extensive</a:t>
            </a:r>
          </a:p>
          <a:p>
            <a:pPr marL="240030" indent="-514350">
              <a:buFont typeface="+mj-lt"/>
              <a:buAutoNum type="arabicPeriod"/>
            </a:pPr>
            <a:r>
              <a:rPr lang="en-US" sz="3200" dirty="0"/>
              <a:t>The changes are a result of a loss of genetic information, not an increase</a:t>
            </a:r>
          </a:p>
        </p:txBody>
      </p:sp>
      <p:sp>
        <p:nvSpPr>
          <p:cNvPr id="7" name="Text Placeholder 6"/>
          <p:cNvSpPr>
            <a:spLocks noGrp="1"/>
          </p:cNvSpPr>
          <p:nvPr>
            <p:ph type="body" idx="4294967295"/>
          </p:nvPr>
        </p:nvSpPr>
        <p:spPr>
          <a:xfrm>
            <a:off x="0" y="1535113"/>
            <a:ext cx="3048000" cy="522287"/>
          </a:xfrm>
        </p:spPr>
        <p:style>
          <a:lnRef idx="3">
            <a:schemeClr val="lt1"/>
          </a:lnRef>
          <a:fillRef idx="1">
            <a:schemeClr val="dk1"/>
          </a:fillRef>
          <a:effectRef idx="1">
            <a:schemeClr val="dk1"/>
          </a:effectRef>
          <a:fontRef idx="minor">
            <a:schemeClr val="lt1"/>
          </a:fontRef>
        </p:style>
        <p:txBody>
          <a:bodyPr>
            <a:normAutofit/>
          </a:bodyPr>
          <a:lstStyle/>
          <a:p>
            <a:pPr indent="0" algn="r">
              <a:buNone/>
            </a:pPr>
            <a:r>
              <a:rPr lang="en-US" b="1" dirty="0"/>
              <a:t>The Creationist</a:t>
            </a:r>
          </a:p>
        </p:txBody>
      </p:sp>
      <p:pic>
        <p:nvPicPr>
          <p:cNvPr id="2051" name="Picture 3" descr="C:\Users\Steven\AppData\Local\Microsoft\Windows\Temporary Internet Files\Content.IE5\FQ9N5FND\MP90044863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41" b="30452"/>
          <a:stretch/>
        </p:blipFill>
        <p:spPr bwMode="auto">
          <a:xfrm>
            <a:off x="7502287" y="5364597"/>
            <a:ext cx="1556804" cy="14649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n\AppData\Local\Microsoft\Windows\Temporary Internet Files\Content.IE5\WCLR0ZP7\MP90022777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685"/>
          <a:stretch/>
        </p:blipFill>
        <p:spPr bwMode="auto">
          <a:xfrm>
            <a:off x="381000" y="5364596"/>
            <a:ext cx="1676400" cy="14802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even\AppData\Local\Microsoft\Windows\Temporary Internet Files\Content.IE5\FQ9N5FND\MC90043544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33999" y="5253075"/>
            <a:ext cx="1376361" cy="1576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ven\AppData\Local\Microsoft\Windows\Temporary Internet Files\Content.IE5\WCLR0ZP7\MC900332396[1].wm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59" t="6279" r="11681" b="11191"/>
          <a:stretch/>
        </p:blipFill>
        <p:spPr bwMode="auto">
          <a:xfrm>
            <a:off x="2971800" y="5284042"/>
            <a:ext cx="1600200" cy="155000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133600" y="5721591"/>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4648200" y="5638800"/>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6705600" y="5679964"/>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0" y="4756476"/>
            <a:ext cx="9144000"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dirty="0"/>
              <a:t>“backwards evolution!”</a:t>
            </a:r>
          </a:p>
        </p:txBody>
      </p:sp>
    </p:spTree>
    <p:extLst>
      <p:ext uri="{BB962C8B-B14F-4D97-AF65-F5344CB8AC3E}">
        <p14:creationId xmlns:p14="http://schemas.microsoft.com/office/powerpoint/2010/main" val="364238821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Same Data Interpreted Differently</a:t>
            </a:r>
          </a:p>
        </p:txBody>
      </p:sp>
      <p:sp>
        <p:nvSpPr>
          <p:cNvPr id="5" name="Content Placeholder 4"/>
          <p:cNvSpPr>
            <a:spLocks noGrp="1"/>
          </p:cNvSpPr>
          <p:nvPr>
            <p:ph idx="1"/>
          </p:nvPr>
        </p:nvSpPr>
        <p:spPr>
          <a:xfrm>
            <a:off x="457200" y="2133601"/>
            <a:ext cx="8229600" cy="3230995"/>
          </a:xfrm>
        </p:spPr>
        <p:txBody>
          <a:bodyPr>
            <a:normAutofit/>
          </a:bodyPr>
          <a:lstStyle/>
          <a:p>
            <a:r>
              <a:rPr lang="en-US" sz="3200" dirty="0"/>
              <a:t>“We have observed the change in dogs over time, but that doesn’t mean that evolution has occurred. You can breed wolves to get to </a:t>
            </a:r>
            <a:r>
              <a:rPr lang="en-US" sz="3200" dirty="0" err="1"/>
              <a:t>chihuahuas</a:t>
            </a:r>
            <a:r>
              <a:rPr lang="en-US" sz="3200" dirty="0"/>
              <a:t>, but you can’t breed </a:t>
            </a:r>
            <a:r>
              <a:rPr lang="en-US" sz="3200" dirty="0" err="1"/>
              <a:t>chihuahuas</a:t>
            </a:r>
            <a:r>
              <a:rPr lang="en-US" sz="3200" dirty="0"/>
              <a:t> to get wolves” </a:t>
            </a:r>
            <a:endParaRPr lang="en-US" sz="2200" spc="-50" dirty="0"/>
          </a:p>
        </p:txBody>
      </p:sp>
      <p:sp>
        <p:nvSpPr>
          <p:cNvPr id="7" name="Text Placeholder 6"/>
          <p:cNvSpPr>
            <a:spLocks noGrp="1"/>
          </p:cNvSpPr>
          <p:nvPr>
            <p:ph type="body" idx="4294967295"/>
          </p:nvPr>
        </p:nvSpPr>
        <p:spPr>
          <a:xfrm>
            <a:off x="0" y="1535113"/>
            <a:ext cx="3048000" cy="522287"/>
          </a:xfrm>
        </p:spPr>
        <p:style>
          <a:lnRef idx="3">
            <a:schemeClr val="lt1"/>
          </a:lnRef>
          <a:fillRef idx="1">
            <a:schemeClr val="dk1"/>
          </a:fillRef>
          <a:effectRef idx="1">
            <a:schemeClr val="dk1"/>
          </a:effectRef>
          <a:fontRef idx="minor">
            <a:schemeClr val="lt1"/>
          </a:fontRef>
        </p:style>
        <p:txBody>
          <a:bodyPr>
            <a:normAutofit/>
          </a:bodyPr>
          <a:lstStyle/>
          <a:p>
            <a:pPr indent="0" algn="r">
              <a:buNone/>
            </a:pPr>
            <a:r>
              <a:rPr lang="en-US" b="1" dirty="0"/>
              <a:t>The Creationist</a:t>
            </a:r>
          </a:p>
        </p:txBody>
      </p:sp>
      <p:pic>
        <p:nvPicPr>
          <p:cNvPr id="2051" name="Picture 3" descr="C:\Users\Steven\AppData\Local\Microsoft\Windows\Temporary Internet Files\Content.IE5\FQ9N5FND\MP90044863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41" b="30452"/>
          <a:stretch/>
        </p:blipFill>
        <p:spPr bwMode="auto">
          <a:xfrm>
            <a:off x="7502287" y="5364597"/>
            <a:ext cx="1556804" cy="14649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n\AppData\Local\Microsoft\Windows\Temporary Internet Files\Content.IE5\WCLR0ZP7\MP90022777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685"/>
          <a:stretch/>
        </p:blipFill>
        <p:spPr bwMode="auto">
          <a:xfrm>
            <a:off x="381000" y="5364596"/>
            <a:ext cx="1676400" cy="14802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even\AppData\Local\Microsoft\Windows\Temporary Internet Files\Content.IE5\FQ9N5FND\MC90043544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33999" y="5253075"/>
            <a:ext cx="1376361" cy="1576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teven\AppData\Local\Microsoft\Windows\Temporary Internet Files\Content.IE5\WCLR0ZP7\MC900332396[1].wm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59" t="6279" r="11681" b="11191"/>
          <a:stretch/>
        </p:blipFill>
        <p:spPr bwMode="auto">
          <a:xfrm>
            <a:off x="2971800" y="5284042"/>
            <a:ext cx="1600200" cy="155000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133600" y="5721591"/>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4648200" y="5638800"/>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6705600" y="5679964"/>
            <a:ext cx="685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0" y="4719935"/>
            <a:ext cx="9144000"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spc="-50" dirty="0"/>
              <a:t>(www.answersingenesis.org/articles/ee/natural-selection-vs-evolution)</a:t>
            </a:r>
            <a:endParaRPr lang="en-US" sz="2400" dirty="0"/>
          </a:p>
        </p:txBody>
      </p:sp>
    </p:spTree>
    <p:extLst>
      <p:ext uri="{BB962C8B-B14F-4D97-AF65-F5344CB8AC3E}">
        <p14:creationId xmlns:p14="http://schemas.microsoft.com/office/powerpoint/2010/main" val="1577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5762</TotalTime>
  <Words>1065</Words>
  <Application>Microsoft Office PowerPoint</Application>
  <PresentationFormat>On-screen Show (4:3)</PresentationFormat>
  <Paragraphs>145</Paragraphs>
  <Slides>29</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29</vt:i4>
      </vt:variant>
    </vt:vector>
  </HeadingPairs>
  <TitlesOfParts>
    <vt:vector size="44" baseType="lpstr">
      <vt:lpstr>Times New Roman</vt:lpstr>
      <vt:lpstr>Candara</vt:lpstr>
      <vt:lpstr>Arial</vt:lpstr>
      <vt:lpstr>Calibri Light</vt:lpstr>
      <vt:lpstr>Arial Black</vt:lpstr>
      <vt:lpstr>Calibri</vt:lpstr>
      <vt:lpstr>Biondi</vt:lpstr>
      <vt:lpstr>Berlin Sans FB Demi</vt:lpstr>
      <vt:lpstr>Wingdings 2</vt:lpstr>
      <vt:lpstr>Impact</vt:lpstr>
      <vt:lpstr>Human</vt:lpstr>
      <vt:lpstr>Globe</vt:lpstr>
      <vt:lpstr>Office Theme</vt:lpstr>
      <vt:lpstr>1_Office Theme</vt:lpstr>
      <vt:lpstr>2_Office Theme</vt:lpstr>
      <vt:lpstr>Can We Know?</vt:lpstr>
      <vt:lpstr>PowerPoint Presentation</vt:lpstr>
      <vt:lpstr>PowerPoint Presentation</vt:lpstr>
      <vt:lpstr>EVOLUTION or CREATION?</vt:lpstr>
      <vt:lpstr>Much Misinformation</vt:lpstr>
      <vt:lpstr>Same Data Interpreted Differently</vt:lpstr>
      <vt:lpstr>Same Data Interpreted Differently</vt:lpstr>
      <vt:lpstr>Same Data Interpreted Differently</vt:lpstr>
      <vt:lpstr>Same Data Interpreted Differently</vt:lpstr>
      <vt:lpstr>Evolution –Atheism</vt:lpstr>
      <vt:lpstr>Biblical Assertions</vt:lpstr>
      <vt:lpstr>Biblical Assertions</vt:lpstr>
      <vt:lpstr>Biblical Assertions</vt:lpstr>
      <vt:lpstr>Biblical Assertions</vt:lpstr>
      <vt:lpstr>It Makes A Difference:</vt:lpstr>
      <vt:lpstr>What’s In Your Ancestry?</vt:lpstr>
      <vt:lpstr>What’s In Your Ancestry?</vt:lpstr>
      <vt:lpstr>It Makes A Difference:</vt:lpstr>
      <vt:lpstr>PowerPoint Presentation</vt:lpstr>
      <vt:lpstr>PowerPoint Presentation</vt:lpstr>
      <vt:lpstr>What’s In Your Ancestry?</vt:lpstr>
      <vt:lpstr>It Makes A Difference:</vt:lpstr>
      <vt:lpstr>Authority of Bible Rests Upon Real History</vt:lpstr>
      <vt:lpstr>Authority of Bible Rests Upon Real History</vt:lpstr>
      <vt:lpstr>A Biblical Framework Exists</vt:lpstr>
      <vt:lpstr>It Makes A Difference:</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“Beats Me”</dc:title>
  <dc:creator>Steven</dc:creator>
  <cp:lastModifiedBy>Steven Wallace</cp:lastModifiedBy>
  <cp:revision>124</cp:revision>
  <dcterms:created xsi:type="dcterms:W3CDTF">2013-05-28T17:12:33Z</dcterms:created>
  <dcterms:modified xsi:type="dcterms:W3CDTF">2016-11-22T18:16:08Z</dcterms:modified>
</cp:coreProperties>
</file>